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245"/>
  </p:normalViewPr>
  <p:slideViewPr>
    <p:cSldViewPr snapToGrid="0">
      <p:cViewPr varScale="1">
        <p:scale>
          <a:sx n="125" d="100"/>
          <a:sy n="125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EA55-D15F-E348-A8DB-6BBE506F2257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4B1F8BD-094C-8646-BB82-CD0840AF6B5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159268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EA55-D15F-E348-A8DB-6BBE506F2257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4B1F8BD-094C-8646-BB82-CD0840AF6B5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06939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EA55-D15F-E348-A8DB-6BBE506F2257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4B1F8BD-094C-8646-BB82-CD0840AF6B5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003546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EA55-D15F-E348-A8DB-6BBE506F2257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4B1F8BD-094C-8646-BB82-CD0840AF6B58}" type="slidenum">
              <a:rPr lang="en-AM" smtClean="0"/>
              <a:t>‹#›</a:t>
            </a:fld>
            <a:endParaRPr lang="en-AM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5601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EA55-D15F-E348-A8DB-6BBE506F2257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4B1F8BD-094C-8646-BB82-CD0840AF6B5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851849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EA55-D15F-E348-A8DB-6BBE506F2257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F8BD-094C-8646-BB82-CD0840AF6B5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451124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EA55-D15F-E348-A8DB-6BBE506F2257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F8BD-094C-8646-BB82-CD0840AF6B5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4222972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EA55-D15F-E348-A8DB-6BBE506F2257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F8BD-094C-8646-BB82-CD0840AF6B5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970377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489EA55-D15F-E348-A8DB-6BBE506F2257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4B1F8BD-094C-8646-BB82-CD0840AF6B5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155177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EA55-D15F-E348-A8DB-6BBE506F2257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F8BD-094C-8646-BB82-CD0840AF6B5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418935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EA55-D15F-E348-A8DB-6BBE506F2257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4B1F8BD-094C-8646-BB82-CD0840AF6B5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07231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EA55-D15F-E348-A8DB-6BBE506F2257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F8BD-094C-8646-BB82-CD0840AF6B5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156151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EA55-D15F-E348-A8DB-6BBE506F2257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F8BD-094C-8646-BB82-CD0840AF6B5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412458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EA55-D15F-E348-A8DB-6BBE506F2257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F8BD-094C-8646-BB82-CD0840AF6B5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8620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EA55-D15F-E348-A8DB-6BBE506F2257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F8BD-094C-8646-BB82-CD0840AF6B5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36228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EA55-D15F-E348-A8DB-6BBE506F2257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F8BD-094C-8646-BB82-CD0840AF6B5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115598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EA55-D15F-E348-A8DB-6BBE506F2257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F8BD-094C-8646-BB82-CD0840AF6B5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405363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9EA55-D15F-E348-A8DB-6BBE506F2257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1F8BD-094C-8646-BB82-CD0840AF6B5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1563490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Trebuchet MS</vt:lpstr>
      <vt:lpstr>Berlin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davit01@student.ubc.ca</dc:creator>
  <cp:lastModifiedBy>davit01@student.ubc.ca</cp:lastModifiedBy>
  <cp:revision>2</cp:revision>
  <dcterms:created xsi:type="dcterms:W3CDTF">2024-03-20T01:37:47Z</dcterms:created>
  <dcterms:modified xsi:type="dcterms:W3CDTF">2024-03-20T02:07:25Z</dcterms:modified>
</cp:coreProperties>
</file>