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4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Trebuchet MS</vt:lpstr>
      <vt:lpstr>Wingdings 3</vt:lpstr>
      <vt:lpstr>Facet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davit01@student.ubc.ca</dc:creator>
  <cp:lastModifiedBy>davit01@student.ubc.ca</cp:lastModifiedBy>
  <cp:revision>2</cp:revision>
  <dcterms:created xsi:type="dcterms:W3CDTF">2024-03-20T01:33:53Z</dcterms:created>
  <dcterms:modified xsi:type="dcterms:W3CDTF">2024-03-20T02:05:03Z</dcterms:modified>
</cp:coreProperties>
</file>