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4324-0C8B-016E-DD52-E83A4C36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835BD-22C6-2DEA-85DA-F26BC828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5C1B-25AB-A20F-E7C7-B88CE92A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40C2-2FCB-189A-7152-43BC8EE0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4E1E-5450-724D-C3FA-42A7FEFC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397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521F-F0BC-3B1C-9D30-1A8E276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165FB-63A0-AE29-3F87-1D2A96CE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B211-2753-88F3-078C-8FA51FC0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C7D0-3EFC-B9A3-B92E-E74B39A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EAD2-559A-90D8-E092-9619802F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89245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085-CE39-4084-369D-811F884AF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799D-B876-BDA9-F2A5-C6F99D47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8EF6-C7D9-D071-FB32-86C3161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0C62-C662-D9D9-43E7-91BE1B6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5E0-3B1B-3173-8B96-F4D6424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141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5AE-BEC8-0AEB-4210-AAFD2D18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05D1-A2B3-A942-4401-1B5CE12D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9E0F-8210-BA7E-E2D2-82962315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985F-442D-E802-D36B-98F7EADD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983C-05DC-5AA6-10A3-BCC99E42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3779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02DC-DDFB-D43E-5FB2-FF80C6E3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235C-2B11-2287-341E-70DAD558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E2CE-B79F-988D-66F9-CF26EE70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5624-9861-CE42-E261-C527B67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EE43-6884-08F1-072B-14493662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958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276A-C687-A475-0AE9-390DB244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66DB-E811-6FBC-D29B-689AE13DB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79534-D81E-9FF5-228C-1A478C11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BBCD-B193-AB73-1448-DAFBFCE2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C2B8-864A-E4CC-6ACD-D089FE6A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29E9-4031-C34E-D16D-6EBC8F98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1850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5D3D-2275-C79D-13FC-438EB62A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151A-EF50-CB57-C631-7C02A47D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B949-A7F8-260C-268A-EB1CFF71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CA14A-E74C-D17C-494A-94CACB9A5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9A9E6-ED4F-62D7-2939-53080C99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CBF65-253C-785F-C712-4C564957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1B02F-4689-EF18-F45F-EBA48388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F958B-F12A-A685-879D-DD58280E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4443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7CCC-6EF6-F10E-CE41-33F8414C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2E4E-3CFA-27A9-20F6-78F8CFA4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2557-7ABB-71F3-AE06-33B7B28A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D536-93E4-EA4D-51E1-D474DFD4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970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8B3C5-1BC5-9AA3-D2D1-79F3412C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79AD9-E030-4371-0624-63510CB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FDF06-BB62-964E-2E8F-95D0F6A8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273-7846-37BC-DABB-5D976E35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DCA5-B2CC-54EE-EBEA-8CE26654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55C06-B459-855B-7252-1B432DE4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5821-2A94-619F-CD47-46481133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7889-D236-794B-4CAE-C62B90E9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D050-B3A1-DA62-9888-5F1AFC8E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612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E29-08A5-74D3-7CDB-933CFE0B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AB3D1-4BA1-C64E-D5D6-DAB1082EA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94AFA-FC55-8E04-DF8E-CC49B838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F690-36EA-BA63-A5A7-E284D33B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2C37-00B0-9E00-648C-41E13953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E88E-6654-7A87-EF4F-6A9FBA2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58200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FB3E3-E471-C9F0-EBC3-659AB6BE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FB68-6FB3-6DDD-D2F2-F4325DA2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FFA5-BA8A-9239-0800-F28BC411D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FE900-9721-F341-9E4C-EB482E17DEB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CF0A-8BAB-E2E3-1F03-2E255481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3F40-820B-780D-9F5F-6EEDB9116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CE327-81DF-7B45-969D-E4B6E5FF3BE3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987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2024-03-20T01:41:14Z</dcterms:created>
  <dcterms:modified xsi:type="dcterms:W3CDTF">2024-03-20T02:08:10Z</dcterms:modified>
</cp:coreProperties>
</file>