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255E729-8FA8-4FA9-AA71-9614C70C17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8800" y="2254250"/>
            <a:ext cx="727075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63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Quotable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UBCO Laptop</dc:creator>
  <cp:lastModifiedBy>UBCO Laptop</cp:lastModifiedBy>
  <cp:revision>1</cp:revision>
  <dcterms:created xsi:type="dcterms:W3CDTF">2024-01-16T17:33:13Z</dcterms:created>
  <dcterms:modified xsi:type="dcterms:W3CDTF">2024-01-16T17:37:51Z</dcterms:modified>
</cp:coreProperties>
</file>