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4D7226C-A55F-4D9F-B6F8-99173A7DA3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5803" y="452438"/>
            <a:ext cx="6667500" cy="59134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2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80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88EA00-44E2-4CA1-A41F-2FA9E9371D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92783" y="1766657"/>
            <a:ext cx="8992741" cy="447434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58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Corbel</vt:lpstr>
      <vt:lpstr>Parallax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UBCO Laptop</dc:creator>
  <cp:lastModifiedBy>UBCO Laptop</cp:lastModifiedBy>
  <cp:revision>1</cp:revision>
  <dcterms:created xsi:type="dcterms:W3CDTF">2024-01-16T17:39:12Z</dcterms:created>
  <dcterms:modified xsi:type="dcterms:W3CDTF">2024-01-16T17:42:58Z</dcterms:modified>
</cp:coreProperties>
</file>