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DFE6-708E-4E0D-8F08-B88FA62C0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DB685-6D5E-4F88-8D8A-D34C5E4B0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294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Your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creator>UBCO Laptop</dc:creator>
  <cp:lastModifiedBy>UBCO Laptop</cp:lastModifiedBy>
  <cp:revision>1</cp:revision>
  <dcterms:created xsi:type="dcterms:W3CDTF">2024-02-10T20:06:27Z</dcterms:created>
  <dcterms:modified xsi:type="dcterms:W3CDTF">2024-02-10T20:07:36Z</dcterms:modified>
</cp:coreProperties>
</file>