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/>
  <p:sldSz cy="6858000" cx="12192000"/>
  <p:notesSz cx="6858000" cy="9144000"/>
  <p:embeddedFontLst>
    <p:embeddedFont>
      <p:font typeface="Century Gothic"/>
      <p:regular r:id="rId5"/>
      <p:bold r:id="rId6"/>
      <p:italic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font" Target="fonts/CenturyGothic-regular.fntdata"/><Relationship Id="rId6" Type="http://schemas.openxmlformats.org/officeDocument/2006/relationships/font" Target="fonts/CenturyGothic-bold.fntdata"/><Relationship Id="rId7" Type="http://schemas.openxmlformats.org/officeDocument/2006/relationships/font" Target="fonts/CenturyGothic-italic.fntdata"/><Relationship Id="rId8" Type="http://schemas.openxmlformats.org/officeDocument/2006/relationships/font" Target="fonts/CenturyGothic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1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2">
  <p:cSld name="CONTENT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60811" y="501219"/>
            <a:ext cx="6445390" cy="607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1">
  <p:cSld name="IMAGE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85800" y="1524000"/>
            <a:ext cx="4241307" cy="2985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5575177" y="751241"/>
            <a:ext cx="5931023" cy="54674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2">
  <p:cSld name="IMAGE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1533" y="5425329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/>
          <p:nvPr>
            <p:ph idx="2" type="pic"/>
          </p:nvPr>
        </p:nvSpPr>
        <p:spPr>
          <a:xfrm>
            <a:off x="932155" y="941439"/>
            <a:ext cx="10262587" cy="429638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