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5A3594-0C84-414C-973E-E883E1C53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60811" y="501219"/>
            <a:ext cx="6445390" cy="6077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241307" cy="2985856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75177" y="751241"/>
            <a:ext cx="5931023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533" y="5425329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155" y="941439"/>
            <a:ext cx="10262587" cy="429638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60" r:id="rId5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Century Gothic</vt:lpstr>
      <vt:lpstr>Vapor Trail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UBCO Laptop</dc:creator>
  <cp:lastModifiedBy>UBCO Laptop</cp:lastModifiedBy>
  <cp:revision>1</cp:revision>
  <dcterms:created xsi:type="dcterms:W3CDTF">2024-01-16T17:22:17Z</dcterms:created>
  <dcterms:modified xsi:type="dcterms:W3CDTF">2024-01-16T17:32:42Z</dcterms:modified>
</cp:coreProperties>
</file>