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EF6789-4D93-43D8-B60D-0C5DEF3B6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7B4A1-1589-4B83-9C22-DE251D95D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75488-675E-48BA-A9A2-BA0F5A60D82B}" type="datetime1">
              <a:rPr lang="en-GB" smtClean="0"/>
              <a:t>04/03/2024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E724B-3C88-4DC9-855B-56F49D64A6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2BBB-95F1-40A0-9691-67EFE9D0B7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77BD-BE37-474B-8112-471F6F640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0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C9F49-C6C7-4BCF-B5B6-94EE3C9CB663}" type="datetime1">
              <a:rPr lang="en-GB" smtClean="0"/>
              <a:pPr/>
              <a:t>04/03/2024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B474-4500-4CA8-A4FE-2423436EBB0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9654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EB474-4500-4CA8-A4FE-2423436EBB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8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20EB6F31-46FF-4378-AD2F-B0202579A16F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BDB91-EF8B-471F-8BB1-BA6322193C3D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D8D3C-C929-4B22-B432-C18E6107316B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DF9645-F524-4AE1-BFDA-2F246537BA79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00F84-3F48-4B42-B164-450168F2F264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43A55-3D5F-4695-8A29-DD635B46B36E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7FE856-2262-41C5-9189-227EE103247D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071FF-0DEB-4E9E-A043-C4D47ED3FA8B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E25212-35E3-4110-813C-88383A66A108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6D72D-012B-414A-BA9B-B09FD8FB2C0E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A7C7E1-C3BA-4F9C-9AA9-A8C8EF630546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6AE549-7457-465A-A17C-C880CFA36D3D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528C0-5DCD-4232-972B-92660DD6DA5A}" type="datetime1">
              <a:rPr lang="en-GB" noProof="0" smtClean="0"/>
              <a:pPr rtl="0"/>
              <a:t>04/03/2024</a:t>
            </a:fld>
            <a:r>
              <a:rPr lang="en-GB" noProof="0"/>
              <a:t>9/11/2014</a:t>
            </a:r>
            <a:fld id="{B61BEF0D-F0BB-DE4B-95CE-6DB70DBA9567}" type="datetimeFigureOut">
              <a:rPr lang="en-GB" noProof="0" smtClean="0"/>
              <a:pPr rtl="0"/>
              <a:t>04/03/2024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r>
              <a:rPr lang="en-GB" noProof="0"/>
              <a:t>‹#›</a:t>
            </a:r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888FE8-E837-4E92-9E6B-F828D8FC42DD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FC04D-1873-46D6-99CB-4614417A9244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57BA5E-DA1B-42A3-B8BF-159DA407E301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C465C-DC72-4783-A79E-5E0F119FB6B9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7358E855-6A6B-4C73-BEF0-001599AEF361}" type="datetime1">
              <a:rPr lang="en-GB" noProof="0" smtClean="0"/>
              <a:t>04/03/2024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2024-03-04T21:32:47Z</dcterms:created>
  <dcterms:modified xsi:type="dcterms:W3CDTF">2024-03-04T21:33:01Z</dcterms:modified>
</cp:coreProperties>
</file>