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embeddedFontLst>
    <p:embeddedFont>
      <p:font typeface="Amatic SC"/>
      <p:regular r:id="rId11"/>
      <p:bold r:id="rId12"/>
    </p:embeddedFont>
    <p:embeddedFont>
      <p:font typeface="Source Code Pro"/>
      <p:regular r:id="rId13"/>
      <p:bold r:id="rId14"/>
      <p:italic r:id="rId15"/>
      <p:boldItalic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AmaticSC-regular.fntdata"/><Relationship Id="rId10" Type="http://schemas.openxmlformats.org/officeDocument/2006/relationships/slide" Target="slides/slide5.xml"/><Relationship Id="rId13" Type="http://schemas.openxmlformats.org/officeDocument/2006/relationships/font" Target="fonts/SourceCodePro-regular.fntdata"/><Relationship Id="rId12" Type="http://schemas.openxmlformats.org/officeDocument/2006/relationships/font" Target="fonts/AmaticSC-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SourceCodePro-italic.fntdata"/><Relationship Id="rId14" Type="http://schemas.openxmlformats.org/officeDocument/2006/relationships/font" Target="fonts/SourceCodePro-bold.fntdata"/><Relationship Id="rId16" Type="http://schemas.openxmlformats.org/officeDocument/2006/relationships/font" Target="fonts/SourceCodePr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2957ead568e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2957ead568e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957ead568e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957ead568e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957ead568e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957ead568e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957ead568e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957ead568e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311700" y="392150"/>
            <a:ext cx="8520600" cy="26904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p:txBody>
      </p:sp>
      <p:sp>
        <p:nvSpPr>
          <p:cNvPr id="12" name="Google Shape;12;p2"/>
          <p:cNvSpPr txBox="1"/>
          <p:nvPr>
            <p:ph idx="1" type="subTitle"/>
          </p:nvPr>
        </p:nvSpPr>
        <p:spPr>
          <a:xfrm>
            <a:off x="311700" y="3890400"/>
            <a:ext cx="8520600" cy="706200"/>
          </a:xfrm>
          <a:prstGeom prst="rect">
            <a:avLst/>
          </a:prstGeom>
        </p:spPr>
        <p:txBody>
          <a:bodyPr anchorCtr="0" anchor="ctr" bIns="91425" lIns="91425" spcFirstLastPara="1" rIns="91425" wrap="square" tIns="91425">
            <a:normAutofit/>
          </a:bodyPr>
          <a:lstStyle>
            <a:lvl1pPr lvl="0" algn="ctr">
              <a:lnSpc>
                <a:spcPct val="100000"/>
              </a:lnSpc>
              <a:spcBef>
                <a:spcPts val="0"/>
              </a:spcBef>
              <a:spcAft>
                <a:spcPts val="0"/>
              </a:spcAft>
              <a:buClr>
                <a:schemeClr val="accent1"/>
              </a:buClr>
              <a:buSzPts val="2100"/>
              <a:buNone/>
              <a:defRPr b="1" sz="2100">
                <a:solidFill>
                  <a:schemeClr val="accent1"/>
                </a:solidFill>
              </a:defRPr>
            </a:lvl1pPr>
            <a:lvl2pPr lvl="1" algn="ctr">
              <a:lnSpc>
                <a:spcPct val="100000"/>
              </a:lnSpc>
              <a:spcBef>
                <a:spcPts val="0"/>
              </a:spcBef>
              <a:spcAft>
                <a:spcPts val="0"/>
              </a:spcAft>
              <a:buClr>
                <a:schemeClr val="accent1"/>
              </a:buClr>
              <a:buSzPts val="2100"/>
              <a:buNone/>
              <a:defRPr b="1" sz="2100">
                <a:solidFill>
                  <a:schemeClr val="accent1"/>
                </a:solidFill>
              </a:defRPr>
            </a:lvl2pPr>
            <a:lvl3pPr lvl="2" algn="ctr">
              <a:lnSpc>
                <a:spcPct val="100000"/>
              </a:lnSpc>
              <a:spcBef>
                <a:spcPts val="0"/>
              </a:spcBef>
              <a:spcAft>
                <a:spcPts val="0"/>
              </a:spcAft>
              <a:buClr>
                <a:schemeClr val="accent1"/>
              </a:buClr>
              <a:buSzPts val="2100"/>
              <a:buNone/>
              <a:defRPr b="1" sz="2100">
                <a:solidFill>
                  <a:schemeClr val="accent1"/>
                </a:solidFill>
              </a:defRPr>
            </a:lvl3pPr>
            <a:lvl4pPr lvl="3" algn="ctr">
              <a:lnSpc>
                <a:spcPct val="100000"/>
              </a:lnSpc>
              <a:spcBef>
                <a:spcPts val="0"/>
              </a:spcBef>
              <a:spcAft>
                <a:spcPts val="0"/>
              </a:spcAft>
              <a:buClr>
                <a:schemeClr val="accent1"/>
              </a:buClr>
              <a:buSzPts val="2100"/>
              <a:buNone/>
              <a:defRPr b="1" sz="2100">
                <a:solidFill>
                  <a:schemeClr val="accent1"/>
                </a:solidFill>
              </a:defRPr>
            </a:lvl4pPr>
            <a:lvl5pPr lvl="4" algn="ctr">
              <a:lnSpc>
                <a:spcPct val="100000"/>
              </a:lnSpc>
              <a:spcBef>
                <a:spcPts val="0"/>
              </a:spcBef>
              <a:spcAft>
                <a:spcPts val="0"/>
              </a:spcAft>
              <a:buClr>
                <a:schemeClr val="accent1"/>
              </a:buClr>
              <a:buSzPts val="2100"/>
              <a:buNone/>
              <a:defRPr b="1" sz="2100">
                <a:solidFill>
                  <a:schemeClr val="accent1"/>
                </a:solidFill>
              </a:defRPr>
            </a:lvl5pPr>
            <a:lvl6pPr lvl="5" algn="ctr">
              <a:lnSpc>
                <a:spcPct val="100000"/>
              </a:lnSpc>
              <a:spcBef>
                <a:spcPts val="0"/>
              </a:spcBef>
              <a:spcAft>
                <a:spcPts val="0"/>
              </a:spcAft>
              <a:buClr>
                <a:schemeClr val="accent1"/>
              </a:buClr>
              <a:buSzPts val="2100"/>
              <a:buNone/>
              <a:defRPr b="1" sz="2100">
                <a:solidFill>
                  <a:schemeClr val="accent1"/>
                </a:solidFill>
              </a:defRPr>
            </a:lvl6pPr>
            <a:lvl7pPr lvl="6" algn="ctr">
              <a:lnSpc>
                <a:spcPct val="100000"/>
              </a:lnSpc>
              <a:spcBef>
                <a:spcPts val="0"/>
              </a:spcBef>
              <a:spcAft>
                <a:spcPts val="0"/>
              </a:spcAft>
              <a:buClr>
                <a:schemeClr val="accent1"/>
              </a:buClr>
              <a:buSzPts val="2100"/>
              <a:buNone/>
              <a:defRPr b="1" sz="2100">
                <a:solidFill>
                  <a:schemeClr val="accent1"/>
                </a:solidFill>
              </a:defRPr>
            </a:lvl7pPr>
            <a:lvl8pPr lvl="7" algn="ctr">
              <a:lnSpc>
                <a:spcPct val="100000"/>
              </a:lnSpc>
              <a:spcBef>
                <a:spcPts val="0"/>
              </a:spcBef>
              <a:spcAft>
                <a:spcPts val="0"/>
              </a:spcAft>
              <a:buClr>
                <a:schemeClr val="accent1"/>
              </a:buClr>
              <a:buSzPts val="2100"/>
              <a:buNone/>
              <a:defRPr b="1" sz="2100">
                <a:solidFill>
                  <a:schemeClr val="accent1"/>
                </a:solidFill>
              </a:defRPr>
            </a:lvl8pPr>
            <a:lvl9pPr lvl="8" algn="ctr">
              <a:lnSpc>
                <a:spcPct val="100000"/>
              </a:lnSpc>
              <a:spcBef>
                <a:spcPts val="0"/>
              </a:spcBef>
              <a:spcAft>
                <a:spcPts val="0"/>
              </a:spcAft>
              <a:buClr>
                <a:schemeClr val="accent1"/>
              </a:buClr>
              <a:buSzPts val="2100"/>
              <a:buNone/>
              <a:defRPr b="1" sz="2100">
                <a:solidFill>
                  <a:schemeClr val="accen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240275"/>
            <a:ext cx="8520600" cy="19818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p:nvPr>
            <p:ph idx="1" type="body"/>
          </p:nvPr>
        </p:nvSpPr>
        <p:spPr>
          <a:xfrm>
            <a:off x="311700" y="33046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accent1"/>
              </a:buClr>
              <a:buSzPts val="1800"/>
              <a:buChar char="●"/>
              <a:defRPr>
                <a:solidFill>
                  <a:schemeClr val="accent1"/>
                </a:solidFill>
                <a:highlight>
                  <a:schemeClr val="dk1"/>
                </a:highlight>
              </a:defRPr>
            </a:lvl1pPr>
            <a:lvl2pPr indent="-317500" lvl="1" marL="914400" algn="ctr">
              <a:spcBef>
                <a:spcPts val="0"/>
              </a:spcBef>
              <a:spcAft>
                <a:spcPts val="0"/>
              </a:spcAft>
              <a:buClr>
                <a:schemeClr val="accent1"/>
              </a:buClr>
              <a:buSzPts val="1400"/>
              <a:buChar char="○"/>
              <a:defRPr>
                <a:solidFill>
                  <a:schemeClr val="accent1"/>
                </a:solidFill>
                <a:highlight>
                  <a:schemeClr val="dk1"/>
                </a:highlight>
              </a:defRPr>
            </a:lvl2pPr>
            <a:lvl3pPr indent="-317500" lvl="2" marL="1371600" algn="ctr">
              <a:spcBef>
                <a:spcPts val="0"/>
              </a:spcBef>
              <a:spcAft>
                <a:spcPts val="0"/>
              </a:spcAft>
              <a:buClr>
                <a:schemeClr val="accent1"/>
              </a:buClr>
              <a:buSzPts val="1400"/>
              <a:buChar char="■"/>
              <a:defRPr>
                <a:solidFill>
                  <a:schemeClr val="accent1"/>
                </a:solidFill>
                <a:highlight>
                  <a:schemeClr val="dk1"/>
                </a:highlight>
              </a:defRPr>
            </a:lvl3pPr>
            <a:lvl4pPr indent="-317500" lvl="3" marL="1828800" algn="ctr">
              <a:spcBef>
                <a:spcPts val="0"/>
              </a:spcBef>
              <a:spcAft>
                <a:spcPts val="0"/>
              </a:spcAft>
              <a:buClr>
                <a:schemeClr val="accent1"/>
              </a:buClr>
              <a:buSzPts val="1400"/>
              <a:buChar char="●"/>
              <a:defRPr>
                <a:solidFill>
                  <a:schemeClr val="accent1"/>
                </a:solidFill>
                <a:highlight>
                  <a:schemeClr val="dk1"/>
                </a:highlight>
              </a:defRPr>
            </a:lvl4pPr>
            <a:lvl5pPr indent="-317500" lvl="4" marL="2286000" algn="ctr">
              <a:spcBef>
                <a:spcPts val="0"/>
              </a:spcBef>
              <a:spcAft>
                <a:spcPts val="0"/>
              </a:spcAft>
              <a:buClr>
                <a:schemeClr val="accent1"/>
              </a:buClr>
              <a:buSzPts val="1400"/>
              <a:buChar char="○"/>
              <a:defRPr>
                <a:solidFill>
                  <a:schemeClr val="accent1"/>
                </a:solidFill>
                <a:highlight>
                  <a:schemeClr val="dk1"/>
                </a:highlight>
              </a:defRPr>
            </a:lvl5pPr>
            <a:lvl6pPr indent="-317500" lvl="5" marL="2743200" algn="ctr">
              <a:spcBef>
                <a:spcPts val="0"/>
              </a:spcBef>
              <a:spcAft>
                <a:spcPts val="0"/>
              </a:spcAft>
              <a:buClr>
                <a:schemeClr val="accent1"/>
              </a:buClr>
              <a:buSzPts val="1400"/>
              <a:buChar char="■"/>
              <a:defRPr>
                <a:solidFill>
                  <a:schemeClr val="accent1"/>
                </a:solidFill>
                <a:highlight>
                  <a:schemeClr val="dk1"/>
                </a:highlight>
              </a:defRPr>
            </a:lvl6pPr>
            <a:lvl7pPr indent="-317500" lvl="6" marL="3200400" algn="ctr">
              <a:spcBef>
                <a:spcPts val="0"/>
              </a:spcBef>
              <a:spcAft>
                <a:spcPts val="0"/>
              </a:spcAft>
              <a:buClr>
                <a:schemeClr val="accent1"/>
              </a:buClr>
              <a:buSzPts val="1400"/>
              <a:buChar char="●"/>
              <a:defRPr>
                <a:solidFill>
                  <a:schemeClr val="accent1"/>
                </a:solidFill>
                <a:highlight>
                  <a:schemeClr val="dk1"/>
                </a:highlight>
              </a:defRPr>
            </a:lvl7pPr>
            <a:lvl8pPr indent="-317500" lvl="7" marL="3657600" algn="ctr">
              <a:spcBef>
                <a:spcPts val="0"/>
              </a:spcBef>
              <a:spcAft>
                <a:spcPts val="0"/>
              </a:spcAft>
              <a:buClr>
                <a:schemeClr val="accent1"/>
              </a:buClr>
              <a:buSzPts val="1400"/>
              <a:buChar char="○"/>
              <a:defRPr>
                <a:solidFill>
                  <a:schemeClr val="accent1"/>
                </a:solidFill>
                <a:highlight>
                  <a:schemeClr val="dk1"/>
                </a:highlight>
              </a:defRPr>
            </a:lvl8pPr>
            <a:lvl9pPr indent="-317500" lvl="8" marL="4114800" algn="ctr">
              <a:spcBef>
                <a:spcPts val="0"/>
              </a:spcBef>
              <a:spcAft>
                <a:spcPts val="0"/>
              </a:spcAft>
              <a:buClr>
                <a:schemeClr val="accent1"/>
              </a:buClr>
              <a:buSzPts val="1400"/>
              <a:buChar char="■"/>
              <a:defRPr>
                <a:solidFill>
                  <a:schemeClr val="accent1"/>
                </a:solidFill>
                <a:highlight>
                  <a:schemeClr val="dk1"/>
                </a:highlight>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2802750" y="802500"/>
            <a:ext cx="3538500" cy="3538500"/>
          </a:xfrm>
          <a:prstGeom prst="rect">
            <a:avLst/>
          </a:prstGeom>
          <a:solidFill>
            <a:srgbClr val="FFFFFF"/>
          </a:solidFill>
        </p:spPr>
        <p:txBody>
          <a:bodyPr anchorCtr="0" anchor="ctr"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19" name="Google Shape;19;p4"/>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5"/>
          <p:cNvSpPr txBox="1"/>
          <p:nvPr>
            <p:ph idx="1" type="body"/>
          </p:nvPr>
        </p:nvSpPr>
        <p:spPr>
          <a:xfrm>
            <a:off x="311700" y="1228675"/>
            <a:ext cx="3999900" cy="334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228675"/>
            <a:ext cx="3999900" cy="334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04800" y="309350"/>
            <a:ext cx="8537700" cy="7482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28575">
            <a:solidFill>
              <a:schemeClr val="lt1"/>
            </a:solidFill>
            <a:prstDash val="solid"/>
            <a:round/>
            <a:headEnd len="sm" w="sm" type="none"/>
            <a:tailEnd len="sm" w="sm" type="none"/>
          </a:ln>
        </p:spPr>
      </p:cxnSp>
      <p:sp>
        <p:nvSpPr>
          <p:cNvPr id="39" name="Google Shape;39;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40" name="Google Shape;40;p9"/>
          <p:cNvSpPr txBox="1"/>
          <p:nvPr>
            <p:ph idx="1" type="subTitle"/>
          </p:nvPr>
        </p:nvSpPr>
        <p:spPr>
          <a:xfrm>
            <a:off x="265500" y="2845223"/>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accent1"/>
              </a:buClr>
              <a:buSzPts val="1800"/>
              <a:buChar char="●"/>
              <a:defRPr>
                <a:solidFill>
                  <a:schemeClr val="accent1"/>
                </a:solidFill>
                <a:highlight>
                  <a:schemeClr val="lt1"/>
                </a:highlight>
              </a:defRPr>
            </a:lvl1pPr>
            <a:lvl2pPr indent="-317500" lvl="1" marL="914400">
              <a:spcBef>
                <a:spcPts val="0"/>
              </a:spcBef>
              <a:spcAft>
                <a:spcPts val="0"/>
              </a:spcAft>
              <a:buClr>
                <a:schemeClr val="accent1"/>
              </a:buClr>
              <a:buSzPts val="1400"/>
              <a:buChar char="○"/>
              <a:defRPr>
                <a:solidFill>
                  <a:schemeClr val="accent1"/>
                </a:solidFill>
                <a:highlight>
                  <a:schemeClr val="lt1"/>
                </a:highlight>
              </a:defRPr>
            </a:lvl2pPr>
            <a:lvl3pPr indent="-317500" lvl="2" marL="1371600">
              <a:spcBef>
                <a:spcPts val="0"/>
              </a:spcBef>
              <a:spcAft>
                <a:spcPts val="0"/>
              </a:spcAft>
              <a:buClr>
                <a:schemeClr val="accent1"/>
              </a:buClr>
              <a:buSzPts val="1400"/>
              <a:buChar char="■"/>
              <a:defRPr>
                <a:solidFill>
                  <a:schemeClr val="accent1"/>
                </a:solidFill>
                <a:highlight>
                  <a:schemeClr val="lt1"/>
                </a:highlight>
              </a:defRPr>
            </a:lvl3pPr>
            <a:lvl4pPr indent="-317500" lvl="3" marL="1828800">
              <a:spcBef>
                <a:spcPts val="0"/>
              </a:spcBef>
              <a:spcAft>
                <a:spcPts val="0"/>
              </a:spcAft>
              <a:buClr>
                <a:schemeClr val="accent1"/>
              </a:buClr>
              <a:buSzPts val="1400"/>
              <a:buChar char="●"/>
              <a:defRPr>
                <a:solidFill>
                  <a:schemeClr val="accent1"/>
                </a:solidFill>
                <a:highlight>
                  <a:schemeClr val="lt1"/>
                </a:highlight>
              </a:defRPr>
            </a:lvl4pPr>
            <a:lvl5pPr indent="-317500" lvl="4" marL="2286000">
              <a:spcBef>
                <a:spcPts val="0"/>
              </a:spcBef>
              <a:spcAft>
                <a:spcPts val="0"/>
              </a:spcAft>
              <a:buClr>
                <a:schemeClr val="accent1"/>
              </a:buClr>
              <a:buSzPts val="1400"/>
              <a:buChar char="○"/>
              <a:defRPr>
                <a:solidFill>
                  <a:schemeClr val="accent1"/>
                </a:solidFill>
                <a:highlight>
                  <a:schemeClr val="lt1"/>
                </a:highlight>
              </a:defRPr>
            </a:lvl5pPr>
            <a:lvl6pPr indent="-317500" lvl="5" marL="2743200">
              <a:spcBef>
                <a:spcPts val="0"/>
              </a:spcBef>
              <a:spcAft>
                <a:spcPts val="0"/>
              </a:spcAft>
              <a:buClr>
                <a:schemeClr val="accent1"/>
              </a:buClr>
              <a:buSzPts val="1400"/>
              <a:buChar char="■"/>
              <a:defRPr>
                <a:solidFill>
                  <a:schemeClr val="accent1"/>
                </a:solidFill>
                <a:highlight>
                  <a:schemeClr val="lt1"/>
                </a:highlight>
              </a:defRPr>
            </a:lvl6pPr>
            <a:lvl7pPr indent="-317500" lvl="6" marL="3200400">
              <a:spcBef>
                <a:spcPts val="0"/>
              </a:spcBef>
              <a:spcAft>
                <a:spcPts val="0"/>
              </a:spcAft>
              <a:buClr>
                <a:schemeClr val="accent1"/>
              </a:buClr>
              <a:buSzPts val="1400"/>
              <a:buChar char="●"/>
              <a:defRPr>
                <a:solidFill>
                  <a:schemeClr val="accent1"/>
                </a:solidFill>
                <a:highlight>
                  <a:schemeClr val="lt1"/>
                </a:highlight>
              </a:defRPr>
            </a:lvl7pPr>
            <a:lvl8pPr indent="-317500" lvl="7" marL="3657600">
              <a:spcBef>
                <a:spcPts val="0"/>
              </a:spcBef>
              <a:spcAft>
                <a:spcPts val="0"/>
              </a:spcAft>
              <a:buClr>
                <a:schemeClr val="accent1"/>
              </a:buClr>
              <a:buSzPts val="1400"/>
              <a:buChar char="○"/>
              <a:defRPr>
                <a:solidFill>
                  <a:schemeClr val="accent1"/>
                </a:solidFill>
                <a:highlight>
                  <a:schemeClr val="lt1"/>
                </a:highlight>
              </a:defRPr>
            </a:lvl8pPr>
            <a:lvl9pPr indent="-317500" lvl="8" marL="4114800">
              <a:spcBef>
                <a:spcPts val="0"/>
              </a:spcBef>
              <a:spcAft>
                <a:spcPts val="0"/>
              </a:spcAft>
              <a:buClr>
                <a:schemeClr val="accent1"/>
              </a:buClr>
              <a:buSzPts val="1400"/>
              <a:buChar char="■"/>
              <a:defRPr>
                <a:solidFill>
                  <a:schemeClr val="accent1"/>
                </a:solidFill>
                <a:highlight>
                  <a:schemeClr val="lt1"/>
                </a:highlight>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accent1"/>
              </a:buClr>
              <a:buSzPts val="2400"/>
              <a:buFont typeface="Amatic SC"/>
              <a:buNone/>
              <a:defRPr b="1" sz="2400">
                <a:solidFill>
                  <a:schemeClr val="accent1"/>
                </a:solidFill>
                <a:latin typeface="Amatic SC"/>
                <a:ea typeface="Amatic SC"/>
                <a:cs typeface="Amatic SC"/>
                <a:sym typeface="Amatic SC"/>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beach-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9pPr>
          </a:lstStyle>
          <a:p/>
        </p:txBody>
      </p:sp>
      <p:sp>
        <p:nvSpPr>
          <p:cNvPr id="7" name="Google Shape;7;p1"/>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392150"/>
            <a:ext cx="8520600" cy="26904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Team 9’s </a:t>
            </a:r>
            <a:r>
              <a:rPr lang="en"/>
              <a:t>Obscurus.me</a:t>
            </a:r>
            <a:endParaRPr/>
          </a:p>
        </p:txBody>
      </p:sp>
      <p:pic>
        <p:nvPicPr>
          <p:cNvPr id="57" name="Google Shape;57;p13"/>
          <p:cNvPicPr preferRelativeResize="0"/>
          <p:nvPr/>
        </p:nvPicPr>
        <p:blipFill>
          <a:blip r:embed="rId3">
            <a:alphaModFix/>
          </a:blip>
          <a:stretch>
            <a:fillRect/>
          </a:stretch>
        </p:blipFill>
        <p:spPr>
          <a:xfrm>
            <a:off x="3011775" y="2571738"/>
            <a:ext cx="2372258" cy="17561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Obscurus.me</a:t>
            </a:r>
            <a:endParaRPr/>
          </a:p>
        </p:txBody>
      </p:sp>
      <p:sp>
        <p:nvSpPr>
          <p:cNvPr id="63" name="Google Shape;63;p14"/>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Obscurus.me is a web application facilitates easy and user-friendly transfer of videos with confidence that the video will remain secure.  </a:t>
            </a:r>
            <a:endParaRPr/>
          </a:p>
          <a:p>
            <a:pPr indent="-342900" lvl="0" marL="457200" rtl="0" algn="l">
              <a:spcBef>
                <a:spcPts val="1200"/>
              </a:spcBef>
              <a:spcAft>
                <a:spcPts val="0"/>
              </a:spcAft>
              <a:buSzPts val="1800"/>
              <a:buChar char="●"/>
            </a:pPr>
            <a:r>
              <a:rPr lang="en"/>
              <a:t>Exclusively social sign in</a:t>
            </a:r>
            <a:endParaRPr/>
          </a:p>
          <a:p>
            <a:pPr indent="-342900" lvl="0" marL="457200" rtl="0" algn="l">
              <a:spcBef>
                <a:spcPts val="0"/>
              </a:spcBef>
              <a:spcAft>
                <a:spcPts val="0"/>
              </a:spcAft>
              <a:buSzPts val="1800"/>
              <a:buChar char="●"/>
            </a:pPr>
            <a:r>
              <a:rPr lang="en"/>
              <a:t>Allows users to log in to make a request/submit a video</a:t>
            </a:r>
            <a:endParaRPr/>
          </a:p>
          <a:p>
            <a:pPr indent="-342900" lvl="0" marL="457200" rtl="0" algn="l">
              <a:spcBef>
                <a:spcPts val="0"/>
              </a:spcBef>
              <a:spcAft>
                <a:spcPts val="0"/>
              </a:spcAft>
              <a:buSzPts val="1800"/>
              <a:buChar char="●"/>
            </a:pPr>
            <a:r>
              <a:rPr lang="en"/>
              <a:t>Displays list of users' request</a:t>
            </a:r>
            <a:endParaRPr/>
          </a:p>
          <a:p>
            <a:pPr indent="-342900" lvl="0" marL="457200" rtl="0" algn="l">
              <a:spcBef>
                <a:spcPts val="0"/>
              </a:spcBef>
              <a:spcAft>
                <a:spcPts val="0"/>
              </a:spcAft>
              <a:buSzPts val="1800"/>
              <a:buChar char="●"/>
            </a:pPr>
            <a:r>
              <a:rPr lang="en"/>
              <a:t>Create request </a:t>
            </a:r>
            <a:endParaRPr/>
          </a:p>
          <a:p>
            <a:pPr indent="-342900" lvl="0" marL="457200" rtl="0" algn="l">
              <a:spcBef>
                <a:spcPts val="0"/>
              </a:spcBef>
              <a:spcAft>
                <a:spcPts val="0"/>
              </a:spcAft>
              <a:buSzPts val="1800"/>
              <a:buChar char="●"/>
            </a:pPr>
            <a:r>
              <a:rPr lang="en"/>
              <a:t>Upload video </a:t>
            </a:r>
            <a:endParaRPr/>
          </a:p>
          <a:p>
            <a:pPr indent="-342900" lvl="0" marL="457200" rtl="0" algn="l">
              <a:spcBef>
                <a:spcPts val="0"/>
              </a:spcBef>
              <a:spcAft>
                <a:spcPts val="0"/>
              </a:spcAft>
              <a:buSzPts val="1800"/>
              <a:buChar char="●"/>
            </a:pPr>
            <a:r>
              <a:rPr lang="en"/>
              <a:t>Email notification about the request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Team 9</a:t>
            </a:r>
            <a:endParaRPr/>
          </a:p>
        </p:txBody>
      </p:sp>
      <p:sp>
        <p:nvSpPr>
          <p:cNvPr id="69" name="Google Shape;69;p15"/>
          <p:cNvSpPr txBox="1"/>
          <p:nvPr>
            <p:ph idx="1" type="body"/>
          </p:nvPr>
        </p:nvSpPr>
        <p:spPr>
          <a:xfrm>
            <a:off x="311700" y="1228675"/>
            <a:ext cx="8520600" cy="33402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Soren Stenback</a:t>
            </a:r>
            <a:endParaRPr/>
          </a:p>
          <a:p>
            <a:pPr indent="0" lvl="0" marL="0" rtl="0" algn="l">
              <a:spcBef>
                <a:spcPts val="1200"/>
              </a:spcBef>
              <a:spcAft>
                <a:spcPts val="0"/>
              </a:spcAft>
              <a:buNone/>
            </a:pPr>
            <a:r>
              <a:rPr lang="en"/>
              <a:t>	Front/Back-end development &amp; Troubleshooting</a:t>
            </a:r>
            <a:endParaRPr/>
          </a:p>
          <a:p>
            <a:pPr indent="0" lvl="0" marL="0" rtl="0" algn="l">
              <a:spcBef>
                <a:spcPts val="1200"/>
              </a:spcBef>
              <a:spcAft>
                <a:spcPts val="0"/>
              </a:spcAft>
              <a:buNone/>
            </a:pPr>
            <a:r>
              <a:rPr lang="en"/>
              <a:t>Jan-Yaeger Dhillon</a:t>
            </a:r>
            <a:endParaRPr/>
          </a:p>
          <a:p>
            <a:pPr indent="0" lvl="0" marL="0" rtl="0" algn="l">
              <a:spcBef>
                <a:spcPts val="1200"/>
              </a:spcBef>
              <a:spcAft>
                <a:spcPts val="0"/>
              </a:spcAft>
              <a:buNone/>
            </a:pPr>
            <a:r>
              <a:rPr lang="en"/>
              <a:t>	Technical Lead &amp; Front/Back-end Development</a:t>
            </a:r>
            <a:endParaRPr/>
          </a:p>
          <a:p>
            <a:pPr indent="0" lvl="0" marL="0" rtl="0" algn="l">
              <a:spcBef>
                <a:spcPts val="1200"/>
              </a:spcBef>
              <a:spcAft>
                <a:spcPts val="0"/>
              </a:spcAft>
              <a:buNone/>
            </a:pPr>
            <a:r>
              <a:rPr lang="en"/>
              <a:t>Baz Sivakua</a:t>
            </a:r>
            <a:endParaRPr/>
          </a:p>
          <a:p>
            <a:pPr indent="0" lvl="0" marL="0" rtl="0" algn="l">
              <a:spcBef>
                <a:spcPts val="1200"/>
              </a:spcBef>
              <a:spcAft>
                <a:spcPts val="0"/>
              </a:spcAft>
              <a:buNone/>
            </a:pPr>
            <a:r>
              <a:rPr lang="en"/>
              <a:t>	Front/Back-end Development &amp; Documentation</a:t>
            </a:r>
            <a:endParaRPr/>
          </a:p>
          <a:p>
            <a:pPr indent="0" lvl="0" marL="0" rtl="0" algn="l">
              <a:spcBef>
                <a:spcPts val="1200"/>
              </a:spcBef>
              <a:spcAft>
                <a:spcPts val="0"/>
              </a:spcAft>
              <a:buNone/>
            </a:pPr>
            <a:r>
              <a:rPr lang="en"/>
              <a:t>Muhammad Bakar</a:t>
            </a:r>
            <a:endParaRPr/>
          </a:p>
          <a:p>
            <a:pPr indent="0" lvl="0" marL="0" rtl="0" algn="l">
              <a:spcBef>
                <a:spcPts val="1200"/>
              </a:spcBef>
              <a:spcAft>
                <a:spcPts val="1200"/>
              </a:spcAft>
              <a:buNone/>
            </a:pPr>
            <a:r>
              <a:rPr lang="en"/>
              <a:t>	</a:t>
            </a:r>
            <a:r>
              <a:rPr lang="en"/>
              <a:t>Project Management &amp; </a:t>
            </a:r>
            <a:r>
              <a:rPr lang="en"/>
              <a:t>Back-end Development &amp; Testing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Technologies</a:t>
            </a:r>
            <a:endParaRPr/>
          </a:p>
        </p:txBody>
      </p:sp>
      <p:sp>
        <p:nvSpPr>
          <p:cNvPr id="75" name="Google Shape;75;p16"/>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en"/>
              <a:t>Our group has decided to go all in on AWS – from using S3 to Amazon Simple Email Service – because we felt this project gave us an unprecedented opportunity to learn AWS due to the resources provided by the client. Alongside AWS services, we are using Tailwind, TypeScript, and Next.js.  </a:t>
            </a:r>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Testing</a:t>
            </a:r>
            <a:endParaRPr/>
          </a:p>
        </p:txBody>
      </p:sp>
      <p:sp>
        <p:nvSpPr>
          <p:cNvPr id="81" name="Google Shape;81;p17"/>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en"/>
              <a:t>Our team is using Jest, in combination with GitHub Actions, to do automated testing for the front-end; Playwright, alongside GitHub Actions, </a:t>
            </a:r>
            <a:r>
              <a:rPr lang="en"/>
              <a:t>to test end-to-end functionality</a:t>
            </a:r>
            <a:r>
              <a:rPr lang="en"/>
              <a:t>; AWS CodeBuild to test backend code; and AWS CodePipeline to trigger, build, and deploy.</a:t>
            </a:r>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