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matic SC"/>
      <p:regular r:id="rId12"/>
      <p:bold r:id="rId13"/>
    </p:embeddedFont>
    <p:embeddedFont>
      <p:font typeface="Source Code Pr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maticSC-bold.fntdata"/><Relationship Id="rId12" Type="http://schemas.openxmlformats.org/officeDocument/2006/relationships/font" Target="fonts/AmaticSC-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bold.fntdata"/><Relationship Id="rId14" Type="http://schemas.openxmlformats.org/officeDocument/2006/relationships/font" Target="fonts/SourceCodePro-regular.fntdata"/><Relationship Id="rId17" Type="http://schemas.openxmlformats.org/officeDocument/2006/relationships/font" Target="fonts/SourceCodePro-boldItalic.fntdata"/><Relationship Id="rId16"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57ead568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57ead568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57ead568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57ead568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57ead568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57ead568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57ead568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57ead568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58f94cc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58f94cc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Team 9’s </a:t>
            </a:r>
            <a:r>
              <a:rPr lang="en"/>
              <a:t>Obscurus.me</a:t>
            </a:r>
            <a:endParaRPr/>
          </a:p>
        </p:txBody>
      </p:sp>
      <p:pic>
        <p:nvPicPr>
          <p:cNvPr id="57" name="Google Shape;57;p13"/>
          <p:cNvPicPr preferRelativeResize="0"/>
          <p:nvPr/>
        </p:nvPicPr>
        <p:blipFill>
          <a:blip r:embed="rId3">
            <a:alphaModFix/>
          </a:blip>
          <a:stretch>
            <a:fillRect/>
          </a:stretch>
        </p:blipFill>
        <p:spPr>
          <a:xfrm>
            <a:off x="3011775" y="2571738"/>
            <a:ext cx="2372258" cy="1756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Obscurus.me</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Obscurus.me is a web application that facilitates easy and user-friendly transfer of videos with confidence that the video and any information within will remain secure.  </a:t>
            </a:r>
            <a:endParaRPr/>
          </a:p>
          <a:p>
            <a:pPr indent="-342900" lvl="0" marL="457200" rtl="0" algn="l">
              <a:spcBef>
                <a:spcPts val="1200"/>
              </a:spcBef>
              <a:spcAft>
                <a:spcPts val="0"/>
              </a:spcAft>
              <a:buSzPts val="1800"/>
              <a:buChar char="●"/>
            </a:pPr>
            <a:r>
              <a:rPr lang="en"/>
              <a:t>Exclusively social sign in</a:t>
            </a:r>
            <a:endParaRPr/>
          </a:p>
          <a:p>
            <a:pPr indent="-342900" lvl="0" marL="457200" rtl="0" algn="l">
              <a:spcBef>
                <a:spcPts val="0"/>
              </a:spcBef>
              <a:spcAft>
                <a:spcPts val="0"/>
              </a:spcAft>
              <a:buSzPts val="1800"/>
              <a:buChar char="●"/>
            </a:pPr>
            <a:r>
              <a:rPr lang="en"/>
              <a:t>Allows users to log in to make a request/submit a video</a:t>
            </a:r>
            <a:endParaRPr/>
          </a:p>
          <a:p>
            <a:pPr indent="-342900" lvl="0" marL="457200" rtl="0" algn="l">
              <a:spcBef>
                <a:spcPts val="0"/>
              </a:spcBef>
              <a:spcAft>
                <a:spcPts val="0"/>
              </a:spcAft>
              <a:buSzPts val="1800"/>
              <a:buChar char="●"/>
            </a:pPr>
            <a:r>
              <a:rPr lang="en"/>
              <a:t>Displays list of users' request</a:t>
            </a:r>
            <a:endParaRPr/>
          </a:p>
          <a:p>
            <a:pPr indent="-342900" lvl="0" marL="457200" rtl="0" algn="l">
              <a:spcBef>
                <a:spcPts val="0"/>
              </a:spcBef>
              <a:spcAft>
                <a:spcPts val="0"/>
              </a:spcAft>
              <a:buSzPts val="1800"/>
              <a:buChar char="●"/>
            </a:pPr>
            <a:r>
              <a:rPr lang="en"/>
              <a:t>Create request </a:t>
            </a:r>
            <a:endParaRPr/>
          </a:p>
          <a:p>
            <a:pPr indent="-342900" lvl="0" marL="457200" rtl="0" algn="l">
              <a:spcBef>
                <a:spcPts val="0"/>
              </a:spcBef>
              <a:spcAft>
                <a:spcPts val="0"/>
              </a:spcAft>
              <a:buSzPts val="1800"/>
              <a:buChar char="●"/>
            </a:pPr>
            <a:r>
              <a:rPr lang="en"/>
              <a:t>Upload videos </a:t>
            </a:r>
            <a:endParaRPr/>
          </a:p>
          <a:p>
            <a:pPr indent="-342900" lvl="0" marL="457200" rtl="0" algn="l">
              <a:spcBef>
                <a:spcPts val="0"/>
              </a:spcBef>
              <a:spcAft>
                <a:spcPts val="0"/>
              </a:spcAft>
              <a:buSzPts val="1800"/>
              <a:buChar char="●"/>
            </a:pPr>
            <a:r>
              <a:rPr lang="en"/>
              <a:t>Email notification about the request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9</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Soren Stenback</a:t>
            </a:r>
            <a:endParaRPr/>
          </a:p>
          <a:p>
            <a:pPr indent="-317500" lvl="1" marL="914400" rtl="0" algn="l">
              <a:spcBef>
                <a:spcPts val="0"/>
              </a:spcBef>
              <a:spcAft>
                <a:spcPts val="0"/>
              </a:spcAft>
              <a:buSzPts val="1400"/>
              <a:buChar char="○"/>
            </a:pPr>
            <a:r>
              <a:rPr lang="en"/>
              <a:t>Front/Back-end development &amp; Troubleshooting</a:t>
            </a:r>
            <a:endParaRPr/>
          </a:p>
          <a:p>
            <a:pPr indent="-342900" lvl="0" marL="457200" rtl="0" algn="l">
              <a:spcBef>
                <a:spcPts val="0"/>
              </a:spcBef>
              <a:spcAft>
                <a:spcPts val="0"/>
              </a:spcAft>
              <a:buSzPts val="1800"/>
              <a:buChar char="●"/>
            </a:pPr>
            <a:r>
              <a:rPr lang="en"/>
              <a:t>Jan-Yaeger Dhillon</a:t>
            </a:r>
            <a:endParaRPr/>
          </a:p>
          <a:p>
            <a:pPr indent="-317500" lvl="1" marL="914400" rtl="0" algn="l">
              <a:spcBef>
                <a:spcPts val="0"/>
              </a:spcBef>
              <a:spcAft>
                <a:spcPts val="0"/>
              </a:spcAft>
              <a:buSzPts val="1400"/>
              <a:buChar char="○"/>
            </a:pPr>
            <a:r>
              <a:rPr lang="en"/>
              <a:t>Technical Lead &amp; Front/Back-end Development</a:t>
            </a:r>
            <a:endParaRPr/>
          </a:p>
          <a:p>
            <a:pPr indent="-342900" lvl="0" marL="457200" rtl="0" algn="l">
              <a:spcBef>
                <a:spcPts val="0"/>
              </a:spcBef>
              <a:spcAft>
                <a:spcPts val="0"/>
              </a:spcAft>
              <a:buSzPts val="1800"/>
              <a:buChar char="●"/>
            </a:pPr>
            <a:r>
              <a:rPr lang="en"/>
              <a:t>Baz Sivakua</a:t>
            </a:r>
            <a:endParaRPr/>
          </a:p>
          <a:p>
            <a:pPr indent="-317500" lvl="1" marL="914400" rtl="0" algn="l">
              <a:spcBef>
                <a:spcPts val="0"/>
              </a:spcBef>
              <a:spcAft>
                <a:spcPts val="0"/>
              </a:spcAft>
              <a:buSzPts val="1400"/>
              <a:buChar char="○"/>
            </a:pPr>
            <a:r>
              <a:rPr lang="en"/>
              <a:t>Front/Back-end Development &amp; Documentation</a:t>
            </a:r>
            <a:endParaRPr/>
          </a:p>
          <a:p>
            <a:pPr indent="-342900" lvl="0" marL="457200" rtl="0" algn="l">
              <a:spcBef>
                <a:spcPts val="0"/>
              </a:spcBef>
              <a:spcAft>
                <a:spcPts val="0"/>
              </a:spcAft>
              <a:buSzPts val="1800"/>
              <a:buChar char="●"/>
            </a:pPr>
            <a:r>
              <a:rPr lang="en"/>
              <a:t>Muhammad Bakar</a:t>
            </a:r>
            <a:endParaRPr/>
          </a:p>
          <a:p>
            <a:pPr indent="-317500" lvl="1" marL="914400" rtl="0" algn="l">
              <a:spcBef>
                <a:spcPts val="0"/>
              </a:spcBef>
              <a:spcAft>
                <a:spcPts val="0"/>
              </a:spcAft>
              <a:buSzPts val="1400"/>
              <a:buChar char="○"/>
            </a:pPr>
            <a:r>
              <a:rPr lang="en"/>
              <a:t>Project Management &amp; </a:t>
            </a:r>
            <a:r>
              <a:rPr lang="en"/>
              <a:t>Back-end Development &amp; Testing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Our group has decided to go all in on AWS – from using S3 to Amazon Simple Email Service – because we felt this project gave us an unprecedented opportunity to learn AWS due to the resources provided by the client. Alongside AWS services, we are using Tailwind, TypeScript, and Next.js.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Our team is using Jest, in combination with GitHub Actions, to do automated testing for the front-end; Playwright, alongside GitHub Actions, </a:t>
            </a:r>
            <a:r>
              <a:rPr lang="en"/>
              <a:t>to test end-to-end functionality</a:t>
            </a:r>
            <a:r>
              <a:rPr lang="en"/>
              <a:t>; AWS CodeBuild to test backend code; and AWS CodePipeline to trigger tests, build, and deploy code.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Problems Experienced:</a:t>
            </a:r>
            <a:endParaRPr/>
          </a:p>
          <a:p>
            <a:pPr indent="-342900" lvl="0" marL="457200" rtl="0" algn="l">
              <a:spcBef>
                <a:spcPts val="1200"/>
              </a:spcBef>
              <a:spcAft>
                <a:spcPts val="0"/>
              </a:spcAft>
              <a:buSzPts val="1800"/>
              <a:buChar char="●"/>
            </a:pPr>
            <a:r>
              <a:rPr lang="en"/>
              <a:t>Developing a cohesive testing </a:t>
            </a:r>
            <a:r>
              <a:rPr lang="en"/>
              <a:t>build.</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Maintaining a consistent design language across multiple pages and platforms.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AWS authorisation errors.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