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04d34f5f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04d34f5f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04d34f5f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04d34f5f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04d34f5f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04d34f5f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04d34f5f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04d34f5f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04d34f5f3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04d34f5f3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04d34f5f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04d34f5f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0cdf191f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0cdf191f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0cdf191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0cdf191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Woo Woo Network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COSC 499 - Group 0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614625" y="3626725"/>
            <a:ext cx="3911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Members: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Hassan Brar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Owen Spicker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Jivraj Grewal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Bartinski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Journal - March 1st (Peer testing #2)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Account creation and email verification - March 1st (Peer testing #2)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Location Search - March 1st (Peer testing #2)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Booking system - April 22nd (Milestone #4)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Maps API - April 22nd (Milestone #4)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Account Deletion - April 22nd (Milestone #4)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Search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Peer Testing #2 (March 1st)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 able to </a:t>
            </a:r>
            <a:r>
              <a:rPr lang="en"/>
              <a:t>search</a:t>
            </a:r>
            <a:r>
              <a:rPr lang="en"/>
              <a:t> healers by country, province, or city on home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Location of healer displays in the healer cards on </a:t>
            </a:r>
            <a:r>
              <a:rPr lang="en"/>
              <a:t>the home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do this: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New backend query needs to be implemented to fetch all location information in 1 step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Update Healer card on home page to display country, province, and 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Modify search code on home page to include query for location strings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Status:</a:t>
            </a:r>
            <a:r>
              <a:rPr lang="en"/>
              <a:t> Completed. Needs to be further tested to ensure of no bugs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Creation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Peer Testing #2 (March 1st)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Accounts can be set as either a healer or a regular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Whenever an account is created, an email is sent to the accounts email address to verify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do this: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Have to import code from firebase and merge it with our current code for account creation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600"/>
              <a:t>Current Status:</a:t>
            </a:r>
            <a:r>
              <a:rPr lang="en" sz="1400"/>
              <a:t> The imported code is not allowing password confirmation to work correctly, once that is fixed it will be done.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Journal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Users can record and make notes about appointments to their personal journal.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They can sort the day they wrote notes by the date they saved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Currently the website does not save the journal recording and the code keeps throwing a generic error which does not say much.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believe this is a backend issue because it does not save properly.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 API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Milestone #4 (April 22nd)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Google Maps with markers with the location of </a:t>
            </a:r>
            <a:r>
              <a:rPr lang="en"/>
              <a:t>healers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 marker click will include a button link to the specific healer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do this: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Implement Geocode API. Google Maps markers need to be lat/long coordinates, so each healer location must first be geocoded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Display the Google Map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Get each Healer Marker to appear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 an onclick event on each marker, and link it to the appropriate healer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Status:</a:t>
            </a:r>
            <a:r>
              <a:rPr lang="en"/>
              <a:t> Geocode API has been implemented. Working on how I will get each individual marker to </a:t>
            </a:r>
            <a:r>
              <a:rPr lang="en"/>
              <a:t>display properly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Booking system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current state of the booking system is a mess so this is the biggest task of them 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Users can schedule, cancel or reschedule appointments with healers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can see history of appointments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achieve this by: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Making the backend more functional because as of now it does not work properly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Currently, the time slots are not shown so we may have to implement our own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calendar is inconsistent with the days of the week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4324300"/>
            <a:ext cx="81759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https://sharing.clickup.com/g/h/dj2v3-27/bde2943cffd1163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2795"/>
            <a:ext cx="9144001" cy="2577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8524"/>
            <a:ext cx="9144002" cy="3626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