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3" r:id="rId4"/>
    <p:sldId id="262" r:id="rId5"/>
    <p:sldId id="320" r:id="rId6"/>
    <p:sldId id="315" r:id="rId7"/>
    <p:sldId id="318" r:id="rId8"/>
    <p:sldId id="322" r:id="rId9"/>
    <p:sldId id="323" r:id="rId10"/>
    <p:sldId id="319" r:id="rId11"/>
    <p:sldId id="32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>
          <p15:clr>
            <a:srgbClr val="A4A3A4"/>
          </p15:clr>
        </p15:guide>
        <p15:guide id="2" pos="3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D5"/>
    <a:srgbClr val="41BCA7"/>
    <a:srgbClr val="FAAF2F"/>
    <a:srgbClr val="51C0DB"/>
    <a:srgbClr val="E85E5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/>
    <p:restoredTop sz="94687"/>
  </p:normalViewPr>
  <p:slideViewPr>
    <p:cSldViewPr snapToGrid="0" showGuides="1">
      <p:cViewPr>
        <p:scale>
          <a:sx n="66" d="100"/>
          <a:sy n="66" d="100"/>
        </p:scale>
        <p:origin x="1240" y="1016"/>
      </p:cViewPr>
      <p:guideLst>
        <p:guide orient="horz" pos="2104"/>
        <p:guide pos="372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2023/2/7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2023/2/7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800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8673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5151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72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3930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Click to edit Master text style</a:t>
            </a:r>
          </a:p>
          <a:p>
            <a:pPr lvl="1" fontAlgn="auto"/>
            <a:r>
              <a:rPr lang="zh-CN" altLang="en-US" strike="noStrike" noProof="1"/>
              <a:t>Second level</a:t>
            </a:r>
          </a:p>
          <a:p>
            <a:pPr lvl="2" fontAlgn="auto"/>
            <a:r>
              <a:rPr lang="zh-CN" altLang="en-US" strike="noStrike" noProof="1"/>
              <a:t>Third level</a:t>
            </a:r>
          </a:p>
          <a:p>
            <a:pPr lvl="3" fontAlgn="auto"/>
            <a:r>
              <a:rPr lang="zh-CN" altLang="en-US" strike="noStrike" noProof="1"/>
              <a:t>Fourth level</a:t>
            </a:r>
          </a:p>
          <a:p>
            <a:pPr lvl="4" fontAlgn="auto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27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256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8625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52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1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FEA89E-3587-4FF9-8F82-89FE2A6D04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3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9880" y="278130"/>
            <a:ext cx="2158365" cy="20237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文本框 7"/>
          <p:cNvSpPr txBox="1"/>
          <p:nvPr/>
        </p:nvSpPr>
        <p:spPr>
          <a:xfrm>
            <a:off x="1439693" y="3786851"/>
            <a:ext cx="8540885" cy="7203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anchor="t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COSC 4P02- Software Engineering II</a:t>
            </a:r>
          </a:p>
        </p:txBody>
      </p:sp>
      <p:pic>
        <p:nvPicPr>
          <p:cNvPr id="7" name="Picture 6" descr="A picture containing tree, outdoor, grass, plant&#10;&#10;Description automatically generated">
            <a:extLst>
              <a:ext uri="{FF2B5EF4-FFF2-40B4-BE49-F238E27FC236}">
                <a16:creationId xmlns:a16="http://schemas.microsoft.com/office/drawing/2014/main" id="{C4615117-DBA1-ECD1-7AAD-3FAAAF485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5"/>
            <a:ext cx="12192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10AD94-F5E1-E229-D519-09256132BACA}"/>
              </a:ext>
            </a:extLst>
          </p:cNvPr>
          <p:cNvSpPr txBox="1"/>
          <p:nvPr/>
        </p:nvSpPr>
        <p:spPr>
          <a:xfrm>
            <a:off x="2273692" y="4797334"/>
            <a:ext cx="7239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EF545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AR App Development for NOTL Museum</a:t>
            </a:r>
            <a:endParaRPr lang="en-IN" altLang="en-US" sz="3000" b="1" dirty="0">
              <a:solidFill>
                <a:srgbClr val="EF545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3871E62F-C8AB-C90D-0416-6D53E724C7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3" y="498724"/>
            <a:ext cx="1945821" cy="2398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3EF0C-CEA2-EF29-AE3F-288AEDF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0E3C88D-57C0-5FAC-0C39-7F38D6B4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31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/>
          <p:cNvGrpSpPr/>
          <p:nvPr/>
        </p:nvGrpSpPr>
        <p:grpSpPr>
          <a:xfrm flipV="1">
            <a:off x="4578350" y="936625"/>
            <a:ext cx="3035300" cy="46038"/>
            <a:chOff x="2435703" y="480263"/>
            <a:chExt cx="4402064" cy="45719"/>
          </a:xfrm>
        </p:grpSpPr>
        <p:sp>
          <p:nvSpPr>
            <p:cNvPr id="2" name="矩形 1"/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FAA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51C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E85E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41B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</p:txBody>
        </p:sp>
      </p:grpSp>
      <p:sp>
        <p:nvSpPr>
          <p:cNvPr id="8199" name="文本框 7"/>
          <p:cNvSpPr txBox="1"/>
          <p:nvPr/>
        </p:nvSpPr>
        <p:spPr>
          <a:xfrm>
            <a:off x="4523105" y="214630"/>
            <a:ext cx="39046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400" b="1" dirty="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CONTENTS</a:t>
            </a:r>
          </a:p>
        </p:txBody>
      </p:sp>
      <p:sp>
        <p:nvSpPr>
          <p:cNvPr id="9" name="Oval 80"/>
          <p:cNvSpPr/>
          <p:nvPr/>
        </p:nvSpPr>
        <p:spPr>
          <a:xfrm>
            <a:off x="6538278" y="3658870"/>
            <a:ext cx="700088" cy="700088"/>
          </a:xfrm>
          <a:prstGeom prst="ellipse">
            <a:avLst/>
          </a:prstGeom>
          <a:solidFill>
            <a:srgbClr val="FAA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0" name="Oval 92"/>
          <p:cNvSpPr/>
          <p:nvPr/>
        </p:nvSpPr>
        <p:spPr>
          <a:xfrm>
            <a:off x="882968" y="2566035"/>
            <a:ext cx="700088" cy="698500"/>
          </a:xfrm>
          <a:prstGeom prst="ellipse">
            <a:avLst/>
          </a:prstGeom>
          <a:solidFill>
            <a:srgbClr val="E85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1" name="Oval 97"/>
          <p:cNvSpPr/>
          <p:nvPr/>
        </p:nvSpPr>
        <p:spPr>
          <a:xfrm>
            <a:off x="6538278" y="1696085"/>
            <a:ext cx="700088" cy="700088"/>
          </a:xfrm>
          <a:prstGeom prst="ellipse">
            <a:avLst/>
          </a:prstGeom>
          <a:solidFill>
            <a:srgbClr val="51C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2" name="Oval 102"/>
          <p:cNvSpPr/>
          <p:nvPr/>
        </p:nvSpPr>
        <p:spPr>
          <a:xfrm>
            <a:off x="6538278" y="2679383"/>
            <a:ext cx="700088" cy="698500"/>
          </a:xfrm>
          <a:prstGeom prst="ellipse">
            <a:avLst/>
          </a:prstGeom>
          <a:solidFill>
            <a:srgbClr val="41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8204" name="TextBox 13@|17FFC:16777215|FBC:16777215|LFC:16777215|LBC:16777215"/>
          <p:cNvSpPr txBox="1"/>
          <p:nvPr/>
        </p:nvSpPr>
        <p:spPr>
          <a:xfrm>
            <a:off x="1734185" y="1879600"/>
            <a:ext cx="495998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What is Augmented Reality </a:t>
            </a:r>
          </a:p>
        </p:txBody>
      </p:sp>
      <p:sp>
        <p:nvSpPr>
          <p:cNvPr id="8207" name="TextBox 13@|17FFC:16777215|FBC:16777215|LFC:16777215|LBC:16777215"/>
          <p:cNvSpPr txBox="1"/>
          <p:nvPr/>
        </p:nvSpPr>
        <p:spPr>
          <a:xfrm>
            <a:off x="7477760" y="1821180"/>
            <a:ext cx="3298190" cy="86177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800" dirty="0"/>
              <a:t>Why AR application for NOTL Museum?</a:t>
            </a:r>
            <a:endParaRPr lang="en-US" altLang="zh-CN" sz="2800" b="1" dirty="0">
              <a:solidFill>
                <a:srgbClr val="445469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8210" name="TextBox 13@|17FFC:16777215|FBC:16777215|LFC:16777215|LBC:16777215"/>
          <p:cNvSpPr txBox="1"/>
          <p:nvPr/>
        </p:nvSpPr>
        <p:spPr>
          <a:xfrm>
            <a:off x="1769110" y="2741295"/>
            <a:ext cx="432689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Tools for AR </a:t>
            </a:r>
            <a:r>
              <a:rPr lang="en-US" altLang="zh-CN" sz="2800" b="1" dirty="0" err="1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developement</a:t>
            </a:r>
            <a:endParaRPr lang="en-US" altLang="zh-CN" sz="2800" b="1" dirty="0">
              <a:solidFill>
                <a:srgbClr val="445469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8213" name="TextBox 13@|17FFC:16777215|FBC:16777215|LFC:16777215|LBC:16777215"/>
          <p:cNvSpPr txBox="1"/>
          <p:nvPr/>
        </p:nvSpPr>
        <p:spPr>
          <a:xfrm>
            <a:off x="7463155" y="2752725"/>
            <a:ext cx="362458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Our Current Progress</a:t>
            </a:r>
          </a:p>
        </p:txBody>
      </p:sp>
      <p:sp>
        <p:nvSpPr>
          <p:cNvPr id="3" name="Oval 97"/>
          <p:cNvSpPr/>
          <p:nvPr/>
        </p:nvSpPr>
        <p:spPr>
          <a:xfrm>
            <a:off x="882968" y="3554730"/>
            <a:ext cx="700088" cy="700088"/>
          </a:xfrm>
          <a:prstGeom prst="ellipse">
            <a:avLst/>
          </a:prstGeom>
          <a:solidFill>
            <a:srgbClr val="51C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4" name="Oval 80"/>
          <p:cNvSpPr/>
          <p:nvPr/>
        </p:nvSpPr>
        <p:spPr>
          <a:xfrm>
            <a:off x="882968" y="1696085"/>
            <a:ext cx="700088" cy="700088"/>
          </a:xfrm>
          <a:prstGeom prst="ellipse">
            <a:avLst/>
          </a:prstGeom>
          <a:solidFill>
            <a:srgbClr val="FAA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8" name="TextBox 13@|17FFC:16777215|FBC:16777215|LFC:16777215|LBC:16777215"/>
          <p:cNvSpPr txBox="1"/>
          <p:nvPr/>
        </p:nvSpPr>
        <p:spPr>
          <a:xfrm>
            <a:off x="1783715" y="3717368"/>
            <a:ext cx="3553460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Plans for future sprint</a:t>
            </a:r>
          </a:p>
        </p:txBody>
      </p:sp>
      <p:sp>
        <p:nvSpPr>
          <p:cNvPr id="15" name="Oval 92"/>
          <p:cNvSpPr/>
          <p:nvPr/>
        </p:nvSpPr>
        <p:spPr>
          <a:xfrm>
            <a:off x="6538278" y="4530725"/>
            <a:ext cx="700088" cy="698500"/>
          </a:xfrm>
          <a:prstGeom prst="ellipse">
            <a:avLst/>
          </a:prstGeom>
          <a:solidFill>
            <a:srgbClr val="E85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6" name="Oval 102"/>
          <p:cNvSpPr/>
          <p:nvPr/>
        </p:nvSpPr>
        <p:spPr>
          <a:xfrm>
            <a:off x="883285" y="4530725"/>
            <a:ext cx="700405" cy="698500"/>
          </a:xfrm>
          <a:prstGeom prst="ellipse">
            <a:avLst/>
          </a:prstGeom>
          <a:solidFill>
            <a:srgbClr val="41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38" name="Oval 80"/>
          <p:cNvSpPr/>
          <p:nvPr/>
        </p:nvSpPr>
        <p:spPr>
          <a:xfrm>
            <a:off x="882968" y="5553710"/>
            <a:ext cx="700088" cy="700088"/>
          </a:xfrm>
          <a:prstGeom prst="ellipse">
            <a:avLst/>
          </a:prstGeom>
          <a:solidFill>
            <a:srgbClr val="FAA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39" name="Oval 97"/>
          <p:cNvSpPr/>
          <p:nvPr/>
        </p:nvSpPr>
        <p:spPr>
          <a:xfrm>
            <a:off x="6538278" y="5553710"/>
            <a:ext cx="700088" cy="700088"/>
          </a:xfrm>
          <a:prstGeom prst="ellipse">
            <a:avLst/>
          </a:prstGeom>
          <a:solidFill>
            <a:srgbClr val="51C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AU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wall, indoor, electronics&#10;&#10;Description automatically generated">
            <a:extLst>
              <a:ext uri="{FF2B5EF4-FFF2-40B4-BE49-F238E27FC236}">
                <a16:creationId xmlns:a16="http://schemas.microsoft.com/office/drawing/2014/main" id="{414DE87A-9945-7E27-4A0D-1A85CAE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38946"/>
            <a:ext cx="12144376" cy="6780107"/>
          </a:xfrm>
          <a:prstGeom prst="rect">
            <a:avLst/>
          </a:prstGeom>
        </p:spPr>
      </p:pic>
      <p:pic>
        <p:nvPicPr>
          <p:cNvPr id="1024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182688"/>
            <a:ext cx="5780088" cy="5672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1" name="矩形 11"/>
          <p:cNvSpPr/>
          <p:nvPr/>
        </p:nvSpPr>
        <p:spPr>
          <a:xfrm>
            <a:off x="7287260" y="3987165"/>
            <a:ext cx="4735195" cy="17722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lnSpc>
                <a:spcPct val="120000"/>
              </a:lnSpc>
              <a:spcBef>
                <a:spcPct val="20000"/>
              </a:spcBef>
            </a:pPr>
            <a:r>
              <a:rPr sz="2400" b="1" dirty="0">
                <a:solidFill>
                  <a:srgbClr val="445469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Augmented reality is the technology that expands our physical world </a:t>
            </a:r>
            <a:r>
              <a:rPr lang="en-US" sz="2400" b="1" dirty="0">
                <a:solidFill>
                  <a:srgbClr val="445469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Arial" panose="020B0604020202020204" pitchFamily="34" charset="0"/>
              </a:rPr>
              <a:t>i.e. real-time interaction with audio, video, graphics.</a:t>
            </a:r>
          </a:p>
        </p:txBody>
      </p:sp>
      <p:sp>
        <p:nvSpPr>
          <p:cNvPr id="10252" name="TextBox 13"/>
          <p:cNvSpPr txBox="1"/>
          <p:nvPr/>
        </p:nvSpPr>
        <p:spPr>
          <a:xfrm>
            <a:off x="7287260" y="2985770"/>
            <a:ext cx="4628515" cy="9848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WHAT IS A</a:t>
            </a:r>
            <a:r>
              <a:rPr lang="en-IN" altLang="en-US" sz="32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UGMENTED </a:t>
            </a:r>
            <a:r>
              <a:rPr lang="en-US" altLang="zh-CN" sz="32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R</a:t>
            </a:r>
            <a:r>
              <a:rPr lang="en-IN" altLang="en-US" sz="32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EALITY</a:t>
            </a:r>
            <a:r>
              <a:rPr lang="en-US" altLang="zh-CN" sz="3200" b="1" dirty="0">
                <a:solidFill>
                  <a:srgbClr val="445469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?</a:t>
            </a:r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9358948" y="2011363"/>
            <a:ext cx="811213" cy="652463"/>
          </a:xfrm>
          <a:custGeom>
            <a:avLst/>
            <a:gdLst>
              <a:gd name="T0" fmla="*/ 44 w 174"/>
              <a:gd name="T1" fmla="*/ 121 h 140"/>
              <a:gd name="T2" fmla="*/ 31 w 174"/>
              <a:gd name="T3" fmla="*/ 140 h 140"/>
              <a:gd name="T4" fmla="*/ 141 w 174"/>
              <a:gd name="T5" fmla="*/ 140 h 140"/>
              <a:gd name="T6" fmla="*/ 128 w 174"/>
              <a:gd name="T7" fmla="*/ 121 h 140"/>
              <a:gd name="T8" fmla="*/ 44 w 174"/>
              <a:gd name="T9" fmla="*/ 121 h 140"/>
              <a:gd name="T10" fmla="*/ 0 w 174"/>
              <a:gd name="T11" fmla="*/ 0 h 140"/>
              <a:gd name="T12" fmla="*/ 0 w 174"/>
              <a:gd name="T13" fmla="*/ 106 h 140"/>
              <a:gd name="T14" fmla="*/ 174 w 174"/>
              <a:gd name="T15" fmla="*/ 106 h 140"/>
              <a:gd name="T16" fmla="*/ 174 w 174"/>
              <a:gd name="T17" fmla="*/ 0 h 140"/>
              <a:gd name="T18" fmla="*/ 0 w 174"/>
              <a:gd name="T19" fmla="*/ 0 h 140"/>
              <a:gd name="T20" fmla="*/ 162 w 174"/>
              <a:gd name="T21" fmla="*/ 95 h 140"/>
              <a:gd name="T22" fmla="*/ 11 w 174"/>
              <a:gd name="T23" fmla="*/ 95 h 140"/>
              <a:gd name="T24" fmla="*/ 11 w 174"/>
              <a:gd name="T25" fmla="*/ 11 h 140"/>
              <a:gd name="T26" fmla="*/ 162 w 174"/>
              <a:gd name="T27" fmla="*/ 11 h 140"/>
              <a:gd name="T28" fmla="*/ 162 w 174"/>
              <a:gd name="T29" fmla="*/ 9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4" h="140">
                <a:moveTo>
                  <a:pt x="44" y="121"/>
                </a:moveTo>
                <a:lnTo>
                  <a:pt x="31" y="140"/>
                </a:lnTo>
                <a:lnTo>
                  <a:pt x="141" y="140"/>
                </a:lnTo>
                <a:lnTo>
                  <a:pt x="128" y="121"/>
                </a:lnTo>
                <a:lnTo>
                  <a:pt x="44" y="121"/>
                </a:lnTo>
                <a:close/>
                <a:moveTo>
                  <a:pt x="0" y="0"/>
                </a:moveTo>
                <a:lnTo>
                  <a:pt x="0" y="106"/>
                </a:lnTo>
                <a:lnTo>
                  <a:pt x="174" y="106"/>
                </a:lnTo>
                <a:lnTo>
                  <a:pt x="174" y="0"/>
                </a:lnTo>
                <a:lnTo>
                  <a:pt x="0" y="0"/>
                </a:lnTo>
                <a:close/>
                <a:moveTo>
                  <a:pt x="162" y="95"/>
                </a:moveTo>
                <a:lnTo>
                  <a:pt x="11" y="95"/>
                </a:lnTo>
                <a:lnTo>
                  <a:pt x="11" y="11"/>
                </a:lnTo>
                <a:lnTo>
                  <a:pt x="162" y="11"/>
                </a:lnTo>
                <a:lnTo>
                  <a:pt x="162" y="95"/>
                </a:lnTo>
                <a:close/>
              </a:path>
            </a:pathLst>
          </a:custGeom>
          <a:solidFill>
            <a:srgbClr val="445469"/>
          </a:solidFill>
          <a:ln>
            <a:noFill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2" descr="arkit-logo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70045" y="1853565"/>
            <a:ext cx="96520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ont steps and columns of a majestic city building">
            <a:extLst>
              <a:ext uri="{FF2B5EF4-FFF2-40B4-BE49-F238E27FC236}">
                <a16:creationId xmlns:a16="http://schemas.microsoft.com/office/drawing/2014/main" id="{557BE17A-CF33-D698-EF83-70B16C78C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" r="4116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47F14-9619-1AF7-B424-AD17F444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899912"/>
          </a:xfrm>
        </p:spPr>
        <p:txBody>
          <a:bodyPr>
            <a:normAutofit/>
          </a:bodyPr>
          <a:lstStyle/>
          <a:p>
            <a:r>
              <a:rPr lang="en-US" sz="4000" dirty="0"/>
              <a:t>Why AR application for NOTL Museum?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FED9-C0AC-7892-74B8-433679AB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418" y="2265037"/>
            <a:ext cx="5439382" cy="3911926"/>
          </a:xfrm>
        </p:spPr>
        <p:txBody>
          <a:bodyPr>
            <a:normAutofit/>
          </a:bodyPr>
          <a:lstStyle/>
          <a:p>
            <a:r>
              <a:rPr lang="en-US" sz="3200" dirty="0"/>
              <a:t>Museum have had same business model for decades, it needs some innovation. AR brings innovation.</a:t>
            </a:r>
          </a:p>
          <a:p>
            <a:r>
              <a:rPr lang="en-US" sz="3200" dirty="0"/>
              <a:t>For education purpose, its easier to learn.</a:t>
            </a:r>
          </a:p>
          <a:p>
            <a:r>
              <a:rPr lang="en-CA" sz="3200" dirty="0">
                <a:effectLst/>
              </a:rPr>
              <a:t>increase engagement.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21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1620-698C-059F-6F9C-D032B98E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118754"/>
            <a:ext cx="8584676" cy="1044301"/>
          </a:xfrm>
        </p:spPr>
        <p:txBody>
          <a:bodyPr anchor="t">
            <a:normAutofit/>
          </a:bodyPr>
          <a:lstStyle/>
          <a:p>
            <a:r>
              <a:rPr lang="en-US" sz="4800" dirty="0"/>
              <a:t>Tools for AR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5B1BB-6283-6371-360E-00991217D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548" y="4241112"/>
            <a:ext cx="2164647" cy="451480"/>
          </a:xfrm>
        </p:spPr>
        <p:txBody>
          <a:bodyPr anchor="b">
            <a:noAutofit/>
          </a:bodyPr>
          <a:lstStyle/>
          <a:p>
            <a:r>
              <a:rPr lang="en-US" sz="3200" dirty="0"/>
              <a:t>Figma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2214F7A-66CC-98FA-66A6-E73EA00F1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BFFBC7A-0178-4F43-1635-B9BB2C22F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523E80B-8C6F-2436-8946-9417129080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3528" b="-3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EC4214-179E-5AC0-5118-1F1F8B91537E}"/>
              </a:ext>
            </a:extLst>
          </p:cNvPr>
          <p:cNvSpPr txBox="1"/>
          <p:nvPr/>
        </p:nvSpPr>
        <p:spPr>
          <a:xfrm>
            <a:off x="5007475" y="4282186"/>
            <a:ext cx="2101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B2034-FD4A-894C-7782-B234AF0AD3A8}"/>
              </a:ext>
            </a:extLst>
          </p:cNvPr>
          <p:cNvSpPr txBox="1"/>
          <p:nvPr/>
        </p:nvSpPr>
        <p:spPr>
          <a:xfrm>
            <a:off x="8693713" y="4282186"/>
            <a:ext cx="2297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React-Native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238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D0C04-C0D1-26FC-DE82-97546EDD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Our Current Progress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547ED3CB-05F6-6362-8C5A-66DBF71CB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81" y="1240584"/>
            <a:ext cx="3380402" cy="4507200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31750"/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9359B83-4009-4178-1041-03DB62BD8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57" y="1240584"/>
            <a:ext cx="3383280" cy="4511037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</p:spTree>
    <p:extLst>
      <p:ext uri="{BB962C8B-B14F-4D97-AF65-F5344CB8AC3E}">
        <p14:creationId xmlns:p14="http://schemas.microsoft.com/office/powerpoint/2010/main" val="156038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F35B6364-E279-AD20-86B4-644B15CE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6" r="1" b="19987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4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E09D1-CDA1-7302-5D7C-2C6B19A1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3D Model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C86FE69-CAB9-089F-EE0D-0FA72C777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9" r="5272"/>
          <a:stretch/>
        </p:blipFill>
        <p:spPr>
          <a:xfrm rot="16200000">
            <a:off x="3061854" y="-3061854"/>
            <a:ext cx="6068290" cy="12192000"/>
          </a:xfrm>
          <a:prstGeom prst="rect">
            <a:avLst/>
          </a:prstGeom>
        </p:spPr>
      </p:pic>
      <p:grpSp>
        <p:nvGrpSpPr>
          <p:cNvPr id="38" name="Group 3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CB9971-0FB0-0C57-72D7-2C5972C8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F0E0E-9BD8-FA25-8D5A-F46A9698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Plans for future sprint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57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F3B46-0B21-48D1-9FD0-A193E9B94E74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433667"/>
  <p:tag name="ISPRING_RESOURCE_PATHS_HASH_PRESENTER" val="aa52721d47a713229679b6654fc1e6afae5719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129</Words>
  <Application>Microsoft Macintosh PowerPoint</Application>
  <PresentationFormat>Widescreen</PresentationFormat>
  <Paragraphs>32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主题</vt:lpstr>
      <vt:lpstr>TruncatedFinalSlide</vt:lpstr>
      <vt:lpstr>PowerPoint Presentation</vt:lpstr>
      <vt:lpstr>PowerPoint Presentation</vt:lpstr>
      <vt:lpstr>PowerPoint Presentation</vt:lpstr>
      <vt:lpstr>Why AR application for NOTL Museum?</vt:lpstr>
      <vt:lpstr>Tools for AR Development</vt:lpstr>
      <vt:lpstr>Our Current Progress</vt:lpstr>
      <vt:lpstr>3D Model </vt:lpstr>
      <vt:lpstr>PowerPoint Presentation</vt:lpstr>
      <vt:lpstr>Plans for future sprint</vt:lpstr>
      <vt:lpstr>Thank You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9433667</dc:title>
  <dc:creator>Administrator</dc:creator>
  <cp:lastModifiedBy>Naitik Hareshbhai Chovatiya</cp:lastModifiedBy>
  <cp:revision>125</cp:revision>
  <dcterms:created xsi:type="dcterms:W3CDTF">2015-06-18T23:14:00Z</dcterms:created>
  <dcterms:modified xsi:type="dcterms:W3CDTF">2023-02-07T19:25:55Z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