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761760-4F0F-4ECC-B9E7-05930CEBE9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3DF420F-67F9-4B0E-80A2-25D3C4B0186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221B33A-F74F-48E2-B8A6-FC2FFB2B48C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2D3962B-6C2E-4F99-86CF-B76540DE898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B2F7494-3B06-42A4-87AF-425F127CA39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529F6AF-14B2-4192-A947-93204CCD61D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C50520B-4243-4F7C-9144-A2499654BDB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B6818188-DB71-4351-9F76-4E3FCCE49DC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5DEF72A-7F1A-45BF-A940-707B7F854CC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89A7489-C3BA-428B-93C1-E7E3E3DF656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C422E47-FF1D-49BB-87BD-B04BF40B005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743F112-E25E-423C-8B49-B4FDD96C454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4AAE8CF-07A4-413D-A69A-EAE2852FA5C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7A5362C-3908-4465-BE44-D1A996B9FC6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ED6ADFB-4017-44B3-ADDA-DAA085FCB3F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76A26C2-615E-4687-8AF8-88FB984918A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B1ACDD3-09BF-4554-83C8-89FB812D2A1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95CDD3A-CFA4-4CB6-81A5-EE9826AE6D1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830A21B-07DF-471C-89DA-EC7C768E257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0846603-672E-4A8D-AFE4-AD9B4EAE127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64F58C1-1F19-4EF2-890A-F7480DBF0E4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5A3EF2C-6CEF-45B4-A5DB-9CB37A771F9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1F93A6B-B481-417E-BE46-E3A00C2E97B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210185E-4EFE-44E0-B083-AF7BFF54104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2B71724-23A3-4B9D-A364-6B485C33891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2362881-7D18-46B8-A8AB-E81D595D0E9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8D70E86-282A-4D7F-8BA2-474995F7412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32789C2-AC4A-4FE1-8E9F-78094F26897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EF810C5-5C66-445D-8A01-85C186A94B9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Review: Search problem formulation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Initial state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Transition model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Goal state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Path cost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the optimal solution?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the state space?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Properties of breadth-first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Complete?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Yes (if branching factor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finite)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Optimal?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Yes – if cost = 1 per step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Time?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nodes in 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-ary tree of depth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the depth of the optimal solution)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Space?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Space is the bigger problem (more than time)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3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9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9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Uniform-cost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04920" y="1295280"/>
            <a:ext cx="84578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Expand least-cost unexpanded node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Implementation: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a queue ordered by path cost (priority queue)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Equivalent to breadth-first if step costs all equal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Complete?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Yes, if step cost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greater than some positive constant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ε where ε is the least step cost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(we don’t want infinite sequences of steps that have a finite total cost)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Optimal?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Yes – nodes expanded in increasing order of path cost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Time?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 of nodes with path cost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≤ cost of optimal solution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*),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C*/ ε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can be greater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): the search can explore long paths consisting of small steps before exploring shorter paths consisting of larger steps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Space?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C*/ ε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5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70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34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4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97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04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78" end="6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29" end="6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37" end="6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809880" y="3733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16"/>
          <p:cNvSpPr/>
          <p:nvPr/>
        </p:nvSpPr>
        <p:spPr>
          <a:xfrm>
            <a:off x="2133720" y="480060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2133720" y="480060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838080" y="563868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16"/>
          <p:cNvSpPr/>
          <p:nvPr/>
        </p:nvSpPr>
        <p:spPr>
          <a:xfrm>
            <a:off x="838080" y="563868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3352680" y="563868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3352680" y="563868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5410080" y="4876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Review: Tree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04920" y="1447920"/>
            <a:ext cx="86864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Initialize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using the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starting state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While the fringe is not empty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Choose a fringe node to expand according to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search strategy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node contains the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goal state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return solution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expand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the node and add its children to the fringe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handle repeated states: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Keep an </a:t>
            </a:r>
            <a:r>
              <a:rPr b="1" lang="en-US" sz="2400" spc="-1" strike="noStrike">
                <a:solidFill>
                  <a:srgbClr val="cc0099"/>
                </a:solidFill>
                <a:latin typeface="Calibri"/>
              </a:rPr>
              <a:t>explored set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; add each node to the explored set every time you expand 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 time you add a node to the fringe, check whether it already exists in the fringe with a higher path cost, and if yes, replace that node with the new one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47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74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55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Expand deepest unexpanded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fringe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LIFO queue, i.e., put successors at front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16"/>
          <p:cNvSpPr/>
          <p:nvPr/>
        </p:nvSpPr>
        <p:spPr>
          <a:xfrm>
            <a:off x="5410080" y="4876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Properties of depth-first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Complete?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Fails in infinite-depth spaces, spaces with loops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Modify to avoid repeated states along path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complete in finite spaces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Optimal?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– returns the first solution it finds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Time?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Could be the time to reach a solution at maximum depth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m: 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Terrible if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much larger than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if there are lots of solutions, may be much faster than BFS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cc0099"/>
                </a:solidFill>
                <a:latin typeface="Calibri"/>
              </a:rPr>
              <a:t>Space?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i.e., linear space!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0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3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4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8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8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52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88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52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60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3" name="Picture 2" descr=""/>
          <p:cNvPicPr/>
          <p:nvPr/>
        </p:nvPicPr>
        <p:blipFill>
          <a:blip r:embed="rId1"/>
          <a:stretch/>
        </p:blipFill>
        <p:spPr>
          <a:xfrm>
            <a:off x="762120" y="115920"/>
            <a:ext cx="7711560" cy="65131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098160" y="6336360"/>
            <a:ext cx="257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DFS as a subroutine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the root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a DFS searching for a path of length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no path of length 1, do a DFS searching for a path of length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no path of length 2, do a DFS searching for a path of length 3…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5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762120" y="1657440"/>
            <a:ext cx="7619760" cy="37526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762120" y="1638360"/>
            <a:ext cx="7619760" cy="35431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92" name="Picture 4" descr=""/>
          <p:cNvPicPr/>
          <p:nvPr/>
        </p:nvPicPr>
        <p:blipFill>
          <a:blip r:embed="rId1"/>
          <a:stretch/>
        </p:blipFill>
        <p:spPr>
          <a:xfrm>
            <a:off x="735480" y="1295280"/>
            <a:ext cx="7619760" cy="355248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762120" y="5029200"/>
            <a:ext cx="3276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Tahoma"/>
              </a:rPr>
              <a:t>Unexplored State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Fringe Nodes in white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Expanded nodes in grey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Deleted nodes in black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95" name="Picture 4" descr=""/>
          <p:cNvPicPr/>
          <p:nvPr/>
        </p:nvPicPr>
        <p:blipFill>
          <a:blip r:embed="rId1"/>
          <a:stretch/>
        </p:blipFill>
        <p:spPr>
          <a:xfrm>
            <a:off x="762120" y="1657440"/>
            <a:ext cx="7619760" cy="35431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Properties of iterative deepening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c0099"/>
                </a:solidFill>
                <a:latin typeface="Calibri"/>
              </a:rPr>
              <a:t>Complete?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c0099"/>
                </a:solidFill>
                <a:latin typeface="Calibri"/>
              </a:rPr>
              <a:t>Optimal?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Yes, if step cost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c0099"/>
                </a:solidFill>
                <a:latin typeface="Calibri"/>
              </a:rPr>
              <a:t>Time?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+1)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 b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1)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+ … 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= 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99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c0099"/>
                </a:solidFill>
                <a:latin typeface="Calibri"/>
              </a:rPr>
              <a:t>Space?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Search strategies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search strategy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defined by picking the order of node expansion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Strategies are evaluated along the following dimensions: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Completeness: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does it always find a solution if one exists?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Optimality: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does it always find a least-cost solution?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Time complexity: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 of nodes generated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Space complexity: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maximum number of nodes in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Time and space complexity are measured in terms of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maximum branching factor of the search tree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depth of the optimal solution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maximum length of any path in the state space (may be infinite)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8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40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83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35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87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34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67" end="5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Uninformed search strategies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Uninformed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search strategies use only the information available in the problem definition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Uniform-cost search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Depth-first search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Iterative deepening search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shallowest unexpanded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FIFO queue, i.e., new successors go at 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CustomShape 16"/>
          <p:cNvSpPr/>
          <p:nvPr/>
        </p:nvSpPr>
        <p:spPr>
          <a:xfrm>
            <a:off x="3809880" y="3733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shallowest unexpanded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FIFO queue, i.e., new successors go at 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16"/>
          <p:cNvSpPr/>
          <p:nvPr/>
        </p:nvSpPr>
        <p:spPr>
          <a:xfrm>
            <a:off x="2133720" y="480060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shallowest unexpanded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FIFO queue, i.e., new successors go at 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CustomShape 16"/>
          <p:cNvSpPr/>
          <p:nvPr/>
        </p:nvSpPr>
        <p:spPr>
          <a:xfrm>
            <a:off x="2133720" y="480060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shallowest unexpanded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FIFO queue, i.e., new successors go at 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5486400" y="4876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Breadth-first search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Expand shallowest unexpanded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fringe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FIFO queue, i.e., new successors go at end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3"/>
          <p:cNvSpPr/>
          <p:nvPr/>
        </p:nvSpPr>
        <p:spPr>
          <a:xfrm flipV="1" rot="10800000">
            <a:off x="4421880" y="491400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4310280" y="373392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41120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 flipH="1" flipV="1" rot="10800000">
            <a:off x="5982840" y="4933080"/>
            <a:ext cx="13377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 flipV="1" rot="10800000">
            <a:off x="27493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486792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V="1" rot="10800000">
            <a:off x="620568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 flipH="1" flipV="1" rot="10800000">
            <a:off x="386352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263772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 flipH="1" flipV="1" rot="10800000">
            <a:off x="7097040" y="5694480"/>
            <a:ext cx="89172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5982840" y="4914000"/>
            <a:ext cx="445680" cy="44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386424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7097760" y="5694480"/>
            <a:ext cx="445680" cy="445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5486400" y="4876920"/>
            <a:ext cx="3805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7283</TotalTime>
  <Application>LibreOffice/5.4.7.2$Linux_X86_64 LibreOffice_project/c838ef25c16710f8838b1faec480ebba495259d0</Application>
  <Words>1062</Words>
  <Paragraphs>282</Paragraphs>
  <Company>NUS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2003-12-17T02:58:58Z</dcterms:created>
  <dc:creator>Min-Yen Kan</dc:creator>
  <dc:description/>
  <dc:language>en-US</dc:language>
  <cp:lastModifiedBy>Darsana Josyula</cp:lastModifiedBy>
  <dcterms:modified xsi:type="dcterms:W3CDTF">2015-09-28T23:30:06Z</dcterms:modified>
  <cp:revision>220</cp:revision>
  <dc:subject/>
  <dc:title>Solving problems by searching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NUS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