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49" autoAdjust="0"/>
    <p:restoredTop sz="94660"/>
  </p:normalViewPr>
  <p:slideViewPr>
    <p:cSldViewPr snapToGrid="0">
      <p:cViewPr varScale="1">
        <p:scale>
          <a:sx n="60" d="100"/>
          <a:sy n="60" d="100"/>
        </p:scale>
        <p:origin x="2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FEE8-DBB8-4110-9A6E-499AD899283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37D8-FE3A-4AFC-8D56-A742D2CDF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96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FEE8-DBB8-4110-9A6E-499AD899283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37D8-FE3A-4AFC-8D56-A742D2CDF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25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FEE8-DBB8-4110-9A6E-499AD899283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37D8-FE3A-4AFC-8D56-A742D2CDF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44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FEE8-DBB8-4110-9A6E-499AD899283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37D8-FE3A-4AFC-8D56-A742D2CDF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38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FEE8-DBB8-4110-9A6E-499AD899283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37D8-FE3A-4AFC-8D56-A742D2CDF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0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FEE8-DBB8-4110-9A6E-499AD899283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37D8-FE3A-4AFC-8D56-A742D2CDF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0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FEE8-DBB8-4110-9A6E-499AD899283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37D8-FE3A-4AFC-8D56-A742D2CDF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17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FEE8-DBB8-4110-9A6E-499AD899283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37D8-FE3A-4AFC-8D56-A742D2CDF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80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FEE8-DBB8-4110-9A6E-499AD899283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37D8-FE3A-4AFC-8D56-A742D2CDF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FEE8-DBB8-4110-9A6E-499AD899283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37D8-FE3A-4AFC-8D56-A742D2CDF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08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FEE8-DBB8-4110-9A6E-499AD899283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37D8-FE3A-4AFC-8D56-A742D2CDF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86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BFEE8-DBB8-4110-9A6E-499AD899283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537D8-FE3A-4AFC-8D56-A742D2CDF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76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Marketing Requirements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897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Name of the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software product </a:t>
            </a:r>
            <a:r>
              <a:rPr lang="en-US" dirty="0" smtClean="0"/>
              <a:t>we are going to </a:t>
            </a:r>
            <a:r>
              <a:rPr lang="en-US" dirty="0"/>
              <a:t>develop is an Android app named Hobby Tracker.</a:t>
            </a:r>
          </a:p>
        </p:txBody>
      </p:sp>
    </p:spTree>
    <p:extLst>
      <p:ext uri="{BB962C8B-B14F-4D97-AF65-F5344CB8AC3E}">
        <p14:creationId xmlns:p14="http://schemas.microsoft.com/office/powerpoint/2010/main" val="2317215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Target Customers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target customers are those who have some hobbies and </a:t>
            </a:r>
            <a:r>
              <a:rPr lang="en-US" dirty="0" smtClean="0"/>
              <a:t>who try </a:t>
            </a:r>
            <a:r>
              <a:rPr lang="en-US" dirty="0"/>
              <a:t>to track hobbies </a:t>
            </a:r>
            <a:r>
              <a:rPr lang="en-US" dirty="0" smtClean="0"/>
              <a:t>in </a:t>
            </a:r>
            <a:r>
              <a:rPr lang="en-US" dirty="0"/>
              <a:t>their daily </a:t>
            </a:r>
            <a:r>
              <a:rPr lang="en-US" dirty="0" smtClean="0"/>
              <a:t>life just </a:t>
            </a:r>
            <a:r>
              <a:rPr lang="en-US" dirty="0"/>
              <a:t>using cellphones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example, to practice </a:t>
            </a:r>
            <a:r>
              <a:rPr lang="en-US" dirty="0"/>
              <a:t>the chords of guitar</a:t>
            </a:r>
            <a:r>
              <a:rPr lang="en-US" dirty="0" smtClean="0"/>
              <a:t>, </a:t>
            </a:r>
            <a:r>
              <a:rPr lang="en-US" dirty="0" smtClean="0"/>
              <a:t>a set shot of basketball, </a:t>
            </a:r>
            <a:r>
              <a:rPr lang="en-US" smtClean="0"/>
              <a:t>or to </a:t>
            </a:r>
            <a:r>
              <a:rPr lang="en-US" smtClean="0"/>
              <a:t>solve </a:t>
            </a:r>
            <a:r>
              <a:rPr lang="en-US" dirty="0"/>
              <a:t>life and death problems of Go, </a:t>
            </a:r>
            <a:r>
              <a:rPr lang="en-US" dirty="0" smtClean="0"/>
              <a:t>etc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5624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Competitive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Products are in competition with Hobby </a:t>
            </a:r>
            <a:r>
              <a:rPr lang="en-US" dirty="0" smtClean="0"/>
              <a:t>Tracker: Apps used in cellphone, such as WeChat </a:t>
            </a:r>
            <a:r>
              <a:rPr lang="en-US" dirty="0"/>
              <a:t>Sports, </a:t>
            </a:r>
            <a:r>
              <a:rPr lang="en-US" dirty="0" smtClean="0"/>
              <a:t>which </a:t>
            </a:r>
            <a:r>
              <a:rPr lang="en-US" dirty="0"/>
              <a:t>is made by </a:t>
            </a:r>
            <a:r>
              <a:rPr lang="en-US" dirty="0" err="1"/>
              <a:t>Tencent</a:t>
            </a:r>
            <a:r>
              <a:rPr lang="en-US" dirty="0"/>
              <a:t>, the biggest IT company in China.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5937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462" y="1825625"/>
            <a:ext cx="6079075" cy="4351338"/>
          </a:xfrm>
        </p:spPr>
      </p:pic>
    </p:spTree>
    <p:extLst>
      <p:ext uri="{BB962C8B-B14F-4D97-AF65-F5344CB8AC3E}">
        <p14:creationId xmlns:p14="http://schemas.microsoft.com/office/powerpoint/2010/main" val="2523124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462" y="1825625"/>
            <a:ext cx="6079075" cy="4351338"/>
          </a:xfrm>
        </p:spPr>
      </p:pic>
    </p:spTree>
    <p:extLst>
      <p:ext uri="{BB962C8B-B14F-4D97-AF65-F5344CB8AC3E}">
        <p14:creationId xmlns:p14="http://schemas.microsoft.com/office/powerpoint/2010/main" val="2626845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Hobby Tracker only counts what you have finished each day , and shows a cumulative total, so it doesn’t reveal more sensitive info like your locations or specific times that you’re moving.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478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Customers are likely to use Hobby Tracker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</a:t>
            </a:r>
            <a:r>
              <a:rPr lang="en-US" dirty="0"/>
              <a:t>– Your profile shows your daily achievement as well as a cumulative </a:t>
            </a:r>
            <a:r>
              <a:rPr lang="en-US" dirty="0" smtClean="0"/>
              <a:t>total</a:t>
            </a:r>
            <a:endParaRPr lang="en-US" dirty="0"/>
          </a:p>
          <a:p>
            <a:r>
              <a:rPr lang="en-US" dirty="0"/>
              <a:t>2 – All you done can be turned into a social competition, complete with a daily leaderboard that </a:t>
            </a:r>
            <a:r>
              <a:rPr lang="en-US" dirty="0" smtClean="0"/>
              <a:t>covers </a:t>
            </a:r>
            <a:r>
              <a:rPr lang="en-US" dirty="0"/>
              <a:t>all your friends who have also opted in.</a:t>
            </a:r>
          </a:p>
          <a:p>
            <a:r>
              <a:rPr lang="en-US" dirty="0"/>
              <a:t>3 – You can </a:t>
            </a:r>
            <a:r>
              <a:rPr lang="en-US" dirty="0" smtClean="0"/>
              <a:t>even build </a:t>
            </a:r>
            <a:r>
              <a:rPr lang="en-US" dirty="0"/>
              <a:t>a great community for your own. </a:t>
            </a:r>
          </a:p>
        </p:txBody>
      </p:sp>
    </p:spTree>
    <p:extLst>
      <p:ext uri="{BB962C8B-B14F-4D97-AF65-F5344CB8AC3E}">
        <p14:creationId xmlns:p14="http://schemas.microsoft.com/office/powerpoint/2010/main" val="1250773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208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Marketing Requirements</vt:lpstr>
      <vt:lpstr>The Name of the Product</vt:lpstr>
      <vt:lpstr>The Target Customers</vt:lpstr>
      <vt:lpstr>Potential Competitive Products</vt:lpstr>
      <vt:lpstr>PowerPoint Presentation</vt:lpstr>
      <vt:lpstr>PowerPoint Presentation</vt:lpstr>
      <vt:lpstr>PowerPoint Presentation</vt:lpstr>
      <vt:lpstr>Customers are likely to use Hobby Tracker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Requirements</dc:title>
  <dc:creator>Sarah</dc:creator>
  <cp:lastModifiedBy>Sarah</cp:lastModifiedBy>
  <cp:revision>3</cp:revision>
  <dcterms:created xsi:type="dcterms:W3CDTF">2019-01-17T19:09:53Z</dcterms:created>
  <dcterms:modified xsi:type="dcterms:W3CDTF">2019-01-17T19:31:53Z</dcterms:modified>
</cp:coreProperties>
</file>