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Name of 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product </a:t>
            </a:r>
            <a:r>
              <a:rPr lang="en-US" dirty="0" smtClean="0"/>
              <a:t>we are going to </a:t>
            </a:r>
            <a:r>
              <a:rPr lang="en-US" dirty="0"/>
              <a:t>develop is an Android app named Hobby Tracker.</a:t>
            </a:r>
          </a:p>
        </p:txBody>
      </p:sp>
    </p:spTree>
    <p:extLst>
      <p:ext uri="{BB962C8B-B14F-4D97-AF65-F5344CB8AC3E}">
        <p14:creationId xmlns:p14="http://schemas.microsoft.com/office/powerpoint/2010/main" val="231721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Target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customers are those who have some hobbies and </a:t>
            </a:r>
            <a:r>
              <a:rPr lang="en-US" dirty="0" smtClean="0"/>
              <a:t>want to </a:t>
            </a:r>
            <a:r>
              <a:rPr lang="en-US" dirty="0"/>
              <a:t>track </a:t>
            </a:r>
            <a:r>
              <a:rPr lang="en-US" dirty="0" smtClean="0"/>
              <a:t>their </a:t>
            </a:r>
            <a:r>
              <a:rPr lang="en-US" smtClean="0"/>
              <a:t>progress using </a:t>
            </a:r>
            <a:r>
              <a:rPr lang="en-US" dirty="0"/>
              <a:t>cellphones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to practice </a:t>
            </a:r>
            <a:r>
              <a:rPr lang="en-US" dirty="0"/>
              <a:t>the chords of guitar</a:t>
            </a:r>
            <a:r>
              <a:rPr lang="en-US" dirty="0" smtClean="0"/>
              <a:t>, </a:t>
            </a:r>
            <a:r>
              <a:rPr lang="en-US" dirty="0" smtClean="0"/>
              <a:t>a set shot of basketball, or to </a:t>
            </a:r>
            <a:r>
              <a:rPr lang="en-US" dirty="0" smtClean="0"/>
              <a:t>solve </a:t>
            </a:r>
            <a:r>
              <a:rPr lang="en-US" dirty="0"/>
              <a:t>life and death problems of Go, </a:t>
            </a:r>
            <a:r>
              <a:rPr lang="en-US" dirty="0" smtClean="0"/>
              <a:t>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62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Competitive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are in competition with Hobby </a:t>
            </a:r>
            <a:r>
              <a:rPr lang="en-US" dirty="0" smtClean="0"/>
              <a:t>Tracker: Apps used in cellphone, such as WeChat </a:t>
            </a:r>
            <a:r>
              <a:rPr lang="en-US" dirty="0"/>
              <a:t>Sports, </a:t>
            </a:r>
            <a:r>
              <a:rPr lang="en-US" dirty="0" smtClean="0"/>
              <a:t>which </a:t>
            </a:r>
            <a:r>
              <a:rPr lang="en-US" dirty="0"/>
              <a:t>is made by </a:t>
            </a:r>
            <a:r>
              <a:rPr lang="en-US" dirty="0" err="1"/>
              <a:t>Tencent</a:t>
            </a:r>
            <a:r>
              <a:rPr lang="en-US" dirty="0"/>
              <a:t>, the biggest IT company in China.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93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2" y="1825625"/>
            <a:ext cx="6079075" cy="4351338"/>
          </a:xfrm>
        </p:spPr>
      </p:pic>
    </p:spTree>
    <p:extLst>
      <p:ext uri="{BB962C8B-B14F-4D97-AF65-F5344CB8AC3E}">
        <p14:creationId xmlns:p14="http://schemas.microsoft.com/office/powerpoint/2010/main" val="252312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2" y="1825625"/>
            <a:ext cx="6079075" cy="4351338"/>
          </a:xfrm>
        </p:spPr>
      </p:pic>
    </p:spTree>
    <p:extLst>
      <p:ext uri="{BB962C8B-B14F-4D97-AF65-F5344CB8AC3E}">
        <p14:creationId xmlns:p14="http://schemas.microsoft.com/office/powerpoint/2010/main" val="262684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Hobby Tracker only counts what you have finished each day , and shows a cumulative total, so it doesn’t reveal more sensitive info like your locations or specific times that you’re moving.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Customers are likely to use Hobby Tracker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– Your profile shows your daily achievement as well as a cumulative </a:t>
            </a:r>
            <a:r>
              <a:rPr lang="en-US" dirty="0" smtClean="0"/>
              <a:t>total</a:t>
            </a:r>
            <a:endParaRPr lang="en-US" dirty="0"/>
          </a:p>
          <a:p>
            <a:r>
              <a:rPr lang="en-US" dirty="0"/>
              <a:t>2 – All you done can be turned into a social competition, complete with a daily leaderboard that </a:t>
            </a:r>
            <a:r>
              <a:rPr lang="en-US" dirty="0" smtClean="0"/>
              <a:t>covers </a:t>
            </a:r>
            <a:r>
              <a:rPr lang="en-US" dirty="0"/>
              <a:t>all your friends who have also opted in.</a:t>
            </a:r>
          </a:p>
          <a:p>
            <a:r>
              <a:rPr lang="en-US" dirty="0"/>
              <a:t>3 – You can </a:t>
            </a:r>
            <a:r>
              <a:rPr lang="en-US" dirty="0" smtClean="0"/>
              <a:t>even build </a:t>
            </a:r>
            <a:r>
              <a:rPr lang="en-US" dirty="0"/>
              <a:t>a great community for your own. </a:t>
            </a:r>
          </a:p>
        </p:txBody>
      </p:sp>
    </p:spTree>
    <p:extLst>
      <p:ext uri="{BB962C8B-B14F-4D97-AF65-F5344CB8AC3E}">
        <p14:creationId xmlns:p14="http://schemas.microsoft.com/office/powerpoint/2010/main" val="12507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Marketing Requirements</vt:lpstr>
      <vt:lpstr>The Name of the Product</vt:lpstr>
      <vt:lpstr>The Target Customers</vt:lpstr>
      <vt:lpstr>Potential Competitive Products</vt:lpstr>
      <vt:lpstr>PowerPoint Presentation</vt:lpstr>
      <vt:lpstr>PowerPoint Presentation</vt:lpstr>
      <vt:lpstr>PowerPoint Presentation</vt:lpstr>
      <vt:lpstr>Customers are likely to use Hobby Tracker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Requirements</dc:title>
  <dc:creator>Sarah</dc:creator>
  <cp:lastModifiedBy>Sarah</cp:lastModifiedBy>
  <cp:revision>4</cp:revision>
  <dcterms:created xsi:type="dcterms:W3CDTF">2019-01-17T19:09:53Z</dcterms:created>
  <dcterms:modified xsi:type="dcterms:W3CDTF">2019-01-17T19:39:11Z</dcterms:modified>
</cp:coreProperties>
</file>