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078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4BBB4-9E1C-4133-9715-CD6FB5E7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906" y="2780360"/>
            <a:ext cx="4533194" cy="2268559"/>
          </a:xfrm>
        </p:spPr>
        <p:txBody>
          <a:bodyPr>
            <a:normAutofit/>
          </a:bodyPr>
          <a:lstStyle/>
          <a:p>
            <a:r>
              <a:rPr lang="en-US" dirty="0">
                <a:latin typeface="Comfortaa" panose="00000500000000000000" pitchFamily="2" charset="0"/>
              </a:rPr>
              <a:t>Parked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E59B-680A-4AAD-8579-6A97CB50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708" y="3107501"/>
            <a:ext cx="6239386" cy="11602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fortaa" panose="00000500000000000000" pitchFamily="2" charset="0"/>
              </a:rPr>
              <a:t>“The app that helps lead people back to their car.”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7714B-A47D-445D-BF1A-1398C4236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2" name="Rectangle 23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578-7010-4D00-8F0C-DC86E9E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What is </a:t>
            </a:r>
            <a:r>
              <a:rPr lang="en-US" dirty="0" err="1">
                <a:latin typeface="Comfortaa" panose="00000500000000000000" pitchFamily="2" charset="0"/>
              </a:rPr>
              <a:t>ParkedUp</a:t>
            </a:r>
            <a:r>
              <a:rPr lang="en-US" dirty="0">
                <a:latin typeface="Comfortaa" panose="00000500000000000000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ED7A-238B-47FC-8D52-BEBD8D03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mfortaa" panose="00000500000000000000" pitchFamily="2" charset="0"/>
              </a:rPr>
              <a:t>ParkedUp</a:t>
            </a:r>
            <a:r>
              <a:rPr lang="en-US" dirty="0">
                <a:latin typeface="Comfortaa" panose="00000500000000000000" pitchFamily="2" charset="0"/>
              </a:rPr>
              <a:t> is an app to help people find their car by allowing them to set their location upon parking.</a:t>
            </a:r>
          </a:p>
          <a:p>
            <a:r>
              <a:rPr lang="en-US" dirty="0">
                <a:latin typeface="Comfortaa" panose="00000500000000000000" pitchFamily="2" charset="0"/>
              </a:rPr>
              <a:t>The app will store your location and give you a Google map (and walking directions on newer phones) to assist you in finding your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EBF7-6568-416F-A930-05EAD1F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F0C3-C703-4FDF-B436-8E2C4CA5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85" y="2052116"/>
            <a:ext cx="8577754" cy="3997828"/>
          </a:xfrm>
        </p:spPr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Brian </a:t>
            </a:r>
            <a:r>
              <a:rPr lang="en-US" dirty="0" err="1">
                <a:latin typeface="Comfortaa" panose="00000500000000000000" pitchFamily="2" charset="0"/>
              </a:rPr>
              <a:t>Mikolajczyk</a:t>
            </a:r>
            <a:r>
              <a:rPr lang="en-US" dirty="0">
                <a:latin typeface="Comfortaa" panose="00000500000000000000" pitchFamily="2" charset="0"/>
              </a:rPr>
              <a:t> – Project Manager &amp; Scrum Master</a:t>
            </a:r>
          </a:p>
          <a:p>
            <a:r>
              <a:rPr lang="en-US" dirty="0">
                <a:latin typeface="Comfortaa" panose="00000500000000000000" pitchFamily="2" charset="0"/>
              </a:rPr>
              <a:t>Eleanor Lawton – Marketing/Design &amp; Scrum Product Owner</a:t>
            </a:r>
          </a:p>
          <a:p>
            <a:r>
              <a:rPr lang="en-US" dirty="0">
                <a:latin typeface="Comfortaa" panose="00000500000000000000" pitchFamily="2" charset="0"/>
              </a:rPr>
              <a:t>Drew Williams – Developer &amp; Support</a:t>
            </a:r>
          </a:p>
          <a:p>
            <a:r>
              <a:rPr lang="en-US" dirty="0">
                <a:latin typeface="Comfortaa" panose="00000500000000000000" pitchFamily="2" charset="0"/>
              </a:rPr>
              <a:t>Lucas </a:t>
            </a:r>
            <a:r>
              <a:rPr lang="en-US" dirty="0" err="1">
                <a:latin typeface="Comfortaa" panose="00000500000000000000" pitchFamily="2" charset="0"/>
              </a:rPr>
              <a:t>Burkowski</a:t>
            </a:r>
            <a:r>
              <a:rPr lang="en-US" dirty="0">
                <a:latin typeface="Comfortaa" panose="00000500000000000000" pitchFamily="2" charset="0"/>
              </a:rPr>
              <a:t> -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D1FD-0DF1-4D00-BC80-C615E61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4968-B81D-47FA-BBAB-2D9BC5260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mfortaa" panose="00000500000000000000" pitchFamily="2" charset="0"/>
              </a:rPr>
              <a:t>Works on Android Versions KitKat (v4.4) covering 95.3% of the Android userbase</a:t>
            </a:r>
          </a:p>
          <a:p>
            <a:r>
              <a:rPr lang="en-US" dirty="0">
                <a:latin typeface="Comfortaa" panose="00000500000000000000" pitchFamily="2" charset="0"/>
              </a:rPr>
              <a:t>For users with Android Versions Oreo and </a:t>
            </a:r>
            <a:r>
              <a:rPr lang="en-US">
                <a:latin typeface="Comfortaa" panose="00000500000000000000" pitchFamily="2" charset="0"/>
              </a:rPr>
              <a:t>above (&gt;v8.0</a:t>
            </a:r>
            <a:r>
              <a:rPr lang="en-US" dirty="0">
                <a:latin typeface="Comfortaa" panose="00000500000000000000" pitchFamily="2" charset="0"/>
              </a:rPr>
              <a:t>), we feature walking directions</a:t>
            </a:r>
          </a:p>
          <a:p>
            <a:r>
              <a:rPr lang="en-US" dirty="0">
                <a:latin typeface="Comfortaa" panose="00000500000000000000" pitchFamily="2" charset="0"/>
              </a:rPr>
              <a:t>Saves your parking location and displays a notification while the app is running in the background</a:t>
            </a:r>
          </a:p>
          <a:p>
            <a:r>
              <a:rPr lang="en-US" dirty="0">
                <a:latin typeface="Comfortaa" panose="00000500000000000000" pitchFamily="2" charset="0"/>
              </a:rPr>
              <a:t>App allows you to toggle between miles/feet and kilometers/meters for international users</a:t>
            </a:r>
          </a:p>
          <a:p>
            <a:r>
              <a:rPr lang="en-US" dirty="0">
                <a:latin typeface="Comfortaa" panose="00000500000000000000" pitchFamily="2" charset="0"/>
              </a:rPr>
              <a:t>If you park your car in a parking garage, your elevation is taken into account when returning to your car</a:t>
            </a:r>
          </a:p>
        </p:txBody>
      </p:sp>
    </p:spTree>
    <p:extLst>
      <p:ext uri="{BB962C8B-B14F-4D97-AF65-F5344CB8AC3E}">
        <p14:creationId xmlns:p14="http://schemas.microsoft.com/office/powerpoint/2010/main" val="266866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743E-3FB8-4206-B1B9-816E409D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Technical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8D0-1B23-4DD3-B24A-8E27898A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mfortaa" panose="00000500000000000000" pitchFamily="2" charset="0"/>
              </a:rPr>
              <a:t>Current location updates in &lt;1 second</a:t>
            </a:r>
          </a:p>
          <a:p>
            <a:r>
              <a:rPr lang="en-US" dirty="0">
                <a:latin typeface="Comfortaa" panose="00000500000000000000" pitchFamily="2" charset="0"/>
              </a:rPr>
              <a:t>Map automatically zooms to encompass your current location, parked location, and your walking path (if applicable)</a:t>
            </a:r>
          </a:p>
          <a:p>
            <a:r>
              <a:rPr lang="en-US" dirty="0">
                <a:latin typeface="Comfortaa" panose="00000500000000000000" pitchFamily="2" charset="0"/>
              </a:rPr>
              <a:t>App design is very user friendly with large buttons and popups to confirm if you want to delete your app or not</a:t>
            </a:r>
          </a:p>
          <a:p>
            <a:r>
              <a:rPr lang="en-US" dirty="0">
                <a:latin typeface="Comfortaa" panose="00000500000000000000" pitchFamily="2" charset="0"/>
              </a:rPr>
              <a:t>Calculations include;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Distance between you and your car based on the shortest geodesic path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Walking time based on your current walking speed or average human walking speed, if you’re stationary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If a walking path is available, distance and time is calculated from Google API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Elevation calculation included in distance and time based on your phones barometric pressure</a:t>
            </a:r>
          </a:p>
        </p:txBody>
      </p:sp>
    </p:spTree>
    <p:extLst>
      <p:ext uri="{BB962C8B-B14F-4D97-AF65-F5344CB8AC3E}">
        <p14:creationId xmlns:p14="http://schemas.microsoft.com/office/powerpoint/2010/main" val="293031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A9B9-711B-4E45-8917-F8A9C755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FE-71CF-40FE-A3E0-E8F14ED4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Comfortaa</vt:lpstr>
      <vt:lpstr>MS Shell Dlg 2</vt:lpstr>
      <vt:lpstr>Wingdings</vt:lpstr>
      <vt:lpstr>Wingdings 3</vt:lpstr>
      <vt:lpstr>Madison</vt:lpstr>
      <vt:lpstr>Parked Up</vt:lpstr>
      <vt:lpstr>What is ParkedUp?</vt:lpstr>
      <vt:lpstr>Roles</vt:lpstr>
      <vt:lpstr>Design Specifications</vt:lpstr>
      <vt:lpstr>Technical Specifications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Parked Up</dc:title>
  <dc:creator>Brian Mikolajczyk</dc:creator>
  <cp:lastModifiedBy>Brian Mikolajczyk</cp:lastModifiedBy>
  <cp:revision>5</cp:revision>
  <dcterms:created xsi:type="dcterms:W3CDTF">2019-04-23T20:25:15Z</dcterms:created>
  <dcterms:modified xsi:type="dcterms:W3CDTF">2019-04-23T20:53:28Z</dcterms:modified>
</cp:coreProperties>
</file>