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1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97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3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02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6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7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6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7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9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8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2817-D73A-44B4-851B-F9506FBF1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Contributions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4C777-E182-42A0-88E4-1ADADFF5C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Tryingtograduate</a:t>
            </a:r>
            <a:r>
              <a:rPr lang="en-US" dirty="0"/>
              <a:t> </a:t>
            </a:r>
            <a:r>
              <a:rPr lang="en-US" dirty="0" err="1"/>
              <a:t>Memebers</a:t>
            </a:r>
            <a:r>
              <a:rPr lang="en-US" dirty="0"/>
              <a:t>: Kristal Bledsoe &amp; Josh Peck</a:t>
            </a:r>
          </a:p>
        </p:txBody>
      </p:sp>
    </p:spTree>
    <p:extLst>
      <p:ext uri="{BB962C8B-B14F-4D97-AF65-F5344CB8AC3E}">
        <p14:creationId xmlns:p14="http://schemas.microsoft.com/office/powerpoint/2010/main" val="191100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76BD-C29C-4553-9336-ED8F084C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A6B1-87C8-44FD-8581-D61D5F30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Leadership</a:t>
            </a:r>
          </a:p>
          <a:p>
            <a:r>
              <a:rPr lang="en-US" dirty="0"/>
              <a:t>Decision Making</a:t>
            </a:r>
          </a:p>
          <a:p>
            <a:r>
              <a:rPr lang="en-US" dirty="0"/>
              <a:t>Delegation</a:t>
            </a:r>
          </a:p>
          <a:p>
            <a:r>
              <a:rPr lang="en-US" dirty="0"/>
              <a:t>Scheduling</a:t>
            </a:r>
          </a:p>
          <a:p>
            <a:r>
              <a:rPr lang="en-US" dirty="0"/>
              <a:t>Follow-up</a:t>
            </a:r>
          </a:p>
          <a:p>
            <a:r>
              <a:rPr lang="en-US" dirty="0"/>
              <a:t>Group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424315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E78F-97D6-4CD6-8C3E-A027F2B1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0627-0A77-41D6-8F78-9C9923C13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Collaboration on website STRUCTURE</a:t>
            </a:r>
          </a:p>
          <a:p>
            <a:pPr lvl="1"/>
            <a:r>
              <a:rPr lang="en-US" dirty="0"/>
              <a:t>Number of pages on the site. </a:t>
            </a:r>
          </a:p>
          <a:p>
            <a:pPr lvl="1"/>
            <a:r>
              <a:rPr lang="en-US" dirty="0"/>
              <a:t>How each page interacts with the user and database.</a:t>
            </a:r>
          </a:p>
          <a:p>
            <a:r>
              <a:rPr lang="en-US" dirty="0"/>
              <a:t>Collaboration on website AESTHETICS </a:t>
            </a:r>
          </a:p>
          <a:p>
            <a:pPr lvl="1"/>
            <a:r>
              <a:rPr lang="en-US" dirty="0"/>
              <a:t>Continuity of color, font, buttons, location, and functionality.</a:t>
            </a:r>
          </a:p>
          <a:p>
            <a:pPr lvl="1"/>
            <a:r>
              <a:rPr lang="en-US" dirty="0"/>
              <a:t>Intuitive navigation and ease of use.</a:t>
            </a:r>
          </a:p>
          <a:p>
            <a:r>
              <a:rPr lang="en-US" dirty="0"/>
              <a:t>Collaboration on project ARCHITECTURE</a:t>
            </a:r>
          </a:p>
          <a:p>
            <a:pPr lvl="1"/>
            <a:r>
              <a:rPr lang="en-US" dirty="0"/>
              <a:t>Input on design of our project as a whole.</a:t>
            </a:r>
          </a:p>
          <a:p>
            <a:pPr lvl="1"/>
            <a:r>
              <a:rPr lang="en-US" dirty="0"/>
              <a:t>Tyler presenting detail.</a:t>
            </a:r>
          </a:p>
        </p:txBody>
      </p:sp>
    </p:spTree>
    <p:extLst>
      <p:ext uri="{BB962C8B-B14F-4D97-AF65-F5344CB8AC3E}">
        <p14:creationId xmlns:p14="http://schemas.microsoft.com/office/powerpoint/2010/main" val="246346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A3C5-5DB6-4234-A52F-2F99BE69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</a:t>
            </a:r>
            <a:br>
              <a:rPr lang="en-US" dirty="0"/>
            </a:br>
            <a:r>
              <a:rPr lang="en-US" sz="2200" dirty="0"/>
              <a:t>Dashboard &amp; Collaboration on Homepage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4AD7-EBF0-457A-A9C1-4CFBFB9C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62936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HTML (Front End)</a:t>
            </a:r>
          </a:p>
          <a:p>
            <a:pPr lvl="1"/>
            <a:r>
              <a:rPr lang="en-US" dirty="0"/>
              <a:t>Used to build our website from scratch.</a:t>
            </a:r>
          </a:p>
          <a:p>
            <a:pPr lvl="1"/>
            <a:r>
              <a:rPr lang="en-US" dirty="0"/>
              <a:t>Raw text areas, buttons, forms, headers, tables,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CSS </a:t>
            </a:r>
          </a:p>
          <a:p>
            <a:pPr lvl="1"/>
            <a:r>
              <a:rPr lang="en-US" dirty="0"/>
              <a:t>Used to give life to the raw html code.</a:t>
            </a:r>
          </a:p>
          <a:p>
            <a:pPr lvl="1"/>
            <a:r>
              <a:rPr lang="en-US" dirty="0"/>
              <a:t>Allows for visually pleasing webpage design.</a:t>
            </a:r>
          </a:p>
          <a:p>
            <a:r>
              <a:rPr lang="en-US" dirty="0" err="1"/>
              <a:t>Javascript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Mostly used to hide and display html forms.</a:t>
            </a:r>
          </a:p>
          <a:p>
            <a:r>
              <a:rPr lang="en-US" dirty="0"/>
              <a:t>PHP (Intermediary)</a:t>
            </a:r>
          </a:p>
          <a:p>
            <a:pPr lvl="1"/>
            <a:r>
              <a:rPr lang="en-US" dirty="0"/>
              <a:t>Used to establish a connection to our database.</a:t>
            </a:r>
          </a:p>
          <a:p>
            <a:pPr lvl="1"/>
            <a:r>
              <a:rPr lang="en-US" dirty="0"/>
              <a:t>Passes information from our database to PHP then outputs with HTML</a:t>
            </a:r>
          </a:p>
          <a:p>
            <a:r>
              <a:rPr lang="en-US" dirty="0"/>
              <a:t>SQL (Back End)</a:t>
            </a:r>
          </a:p>
          <a:p>
            <a:pPr lvl="1"/>
            <a:r>
              <a:rPr lang="en-US" dirty="0"/>
              <a:t>Used by PHP to query our database to add, remove,  update, or get information.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2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17188-5C41-49A5-A844-32E14ED5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75" y="1474969"/>
            <a:ext cx="2117940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3100"/>
              <a:t>Main Focus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475" y="3528543"/>
            <a:ext cx="211794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84541" y="482171"/>
            <a:ext cx="5670087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1615" y="977965"/>
            <a:ext cx="4961686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878A62-093A-4863-942D-651E45C9E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3780" y="1276470"/>
            <a:ext cx="4712189" cy="35459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08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E713-CDE7-4100-A858-935718DB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Josh Peck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554CA-3D34-4C77-86BA-861E171F8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594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Contributions</vt:lpstr>
      <vt:lpstr>Project Manager</vt:lpstr>
      <vt:lpstr>Design</vt:lpstr>
      <vt:lpstr>Code Dashboard &amp; Collaboration on Homepage</vt:lpstr>
      <vt:lpstr>Main Focus</vt:lpstr>
      <vt:lpstr>Josh Peck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Contributions</dc:title>
  <dc:creator>Kristal Bledsoe</dc:creator>
  <cp:lastModifiedBy>Kristal Bledsoe</cp:lastModifiedBy>
  <cp:revision>2</cp:revision>
  <dcterms:created xsi:type="dcterms:W3CDTF">2019-03-06T17:56:47Z</dcterms:created>
  <dcterms:modified xsi:type="dcterms:W3CDTF">2019-03-06T17:58:56Z</dcterms:modified>
</cp:coreProperties>
</file>