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000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5241-6A91-44EF-AA83-9F9687DC83AB}" type="datetimeFigureOut">
              <a:rPr lang="en-CA" smtClean="0"/>
              <a:t>2025-01-20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415CC-6F23-4566-9CA0-E8605F72C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74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753B-8245-A327-81CE-CBD83C360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D5762-2BD8-586A-A77C-0DC2541ED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760F5-C6B2-A6F6-8234-7DEE89E3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2609-7CE9-452F-A997-FF17B02ABA10}" type="datetime1">
              <a:rPr lang="en-CA" smtClean="0"/>
              <a:t>2025-01-20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44FA8-CBAB-D2A2-E909-0DC03468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6C457-3D29-1043-DA02-55DA552E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45000" y="189345"/>
            <a:ext cx="2743200" cy="365125"/>
          </a:xfrm>
        </p:spPr>
        <p:txBody>
          <a:bodyPr/>
          <a:lstStyle/>
          <a:p>
            <a:fld id="{76F15468-C5BC-4125-AEC8-0A453667A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542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72AF-C5DF-C5DE-DDA8-58C0C939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1354D-C6D5-1662-9D32-2ED11F405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F1F60-ABB5-8E1F-5301-D214F1CD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14A0-881D-441C-9230-681DB0C8B89F}" type="datetime1">
              <a:rPr lang="en-CA" smtClean="0"/>
              <a:t>2025-01-20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AB3AA-569D-E3C2-1F89-629BC4B0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F271-E805-7936-E650-C2502152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5468-C5BC-4125-AEC8-0A453667A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589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62DC2-EE4A-935E-D4B0-9B4FB225D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0D8DE-E279-260C-6D49-895057DA2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1043D-1751-9A38-987B-1E1A293F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0556-D762-4418-88AB-025B2828E45A}" type="datetime1">
              <a:rPr lang="en-CA" smtClean="0"/>
              <a:t>2025-01-20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CDB90-C32C-F75B-A4CE-C3386C28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1879A-2356-360B-BA44-824794E7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5468-C5BC-4125-AEC8-0A453667A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536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84B4-1922-3B36-84AF-E18D7BD5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FD795-C036-F02C-23B6-64925AC79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FC328-B7F3-134F-1E68-E59FB530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3F9E-393F-4E7C-9F13-8793DAA30360}" type="datetime1">
              <a:rPr lang="en-CA" smtClean="0"/>
              <a:t>2025-01-20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4E085-8DCF-0F73-9A10-3DDBFFE8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52656-A95D-4FD1-D586-0FC1A44D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5468-C5BC-4125-AEC8-0A453667A09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24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CF16-4EB1-1D7C-BA76-9D5F4876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579B8-CA00-C276-816B-933258AF6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BAC2A-8A18-458F-B967-521AA926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81EE-E091-40E2-8CF7-354F6133FAE0}" type="datetime1">
              <a:rPr lang="en-CA" smtClean="0"/>
              <a:t>2025-01-20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5559-AC39-E1CF-B4B0-5ABE6A4C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6D219-F7D0-3F4B-BC0E-0AC85DA2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5468-C5BC-4125-AEC8-0A453667A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28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6E49-336F-9A34-F194-21B5DA22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67DE-9E61-1F73-C2BE-FEBB17394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9C380-1E3D-4173-CC82-2FC23D237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14200-ECFB-F5B5-4199-390A5D39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1193-F2E8-4EA9-987F-67BC1B5B1C53}" type="datetime1">
              <a:rPr lang="en-CA" smtClean="0"/>
              <a:t>2025-01-20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42D05-8DDC-F115-3848-4710D94C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004C9-0F39-A99D-B56D-FD92141B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5468-C5BC-4125-AEC8-0A453667A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87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9A5A-4B53-9E5A-87F9-BD583120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7C7EB-AF37-D05B-B1A6-9AC6A7C7B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67124-B509-57A0-BE33-1C0E5B14C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6A004-BE96-B626-AD7E-46DEE7376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CFEC9-7360-C5AC-F7C2-9DAC71064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DDFFC-5D8E-A520-18E9-858AB9AA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F337-DC3A-4622-9C84-AEE259F8CB7B}" type="datetime1">
              <a:rPr lang="en-CA" smtClean="0"/>
              <a:t>2025-01-20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9F99D6-A881-AE9B-4593-7F9D7BF1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66BF5-BC26-D2D4-B163-25DA4AF8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5468-C5BC-4125-AEC8-0A453667A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66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999F-41F7-D067-4987-3AB3D08A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26844-9BB8-459B-89B6-AAC41081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0F60-B402-45F2-AD23-29437E5E2F27}" type="datetime1">
              <a:rPr lang="en-CA" smtClean="0"/>
              <a:t>2025-01-20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383E7-C285-A935-ADC1-73B657B7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700FD-B4D5-AF2E-D1B3-8AF67F01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5468-C5BC-4125-AEC8-0A453667A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55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AE53C-E442-6F00-23A3-C0C96C83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5697-B664-42D4-B81A-2779FE6B2ECA}" type="datetime1">
              <a:rPr lang="en-CA" smtClean="0"/>
              <a:t>2025-01-20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B38CE-CE80-B6F7-9584-AE80EA42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B2BCC-F18D-DAE8-4571-1C2F21F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5468-C5BC-4125-AEC8-0A453667A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361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6F22-DCA0-814B-FDD3-8ACCC816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EB719-EC36-9830-4E5E-6243B88B9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478F9-4B5F-B7ED-91F6-D9D8C591B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E2DF7-BD34-275C-DAC4-B0059A09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877-ED62-4767-B504-CAD4E4C7E0F0}" type="datetime1">
              <a:rPr lang="en-CA" smtClean="0"/>
              <a:t>2025-01-20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93A4C-CDDD-E831-908E-82C7F74C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F4B40-C27B-8B54-7AAC-FE8F4D3F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5468-C5BC-4125-AEC8-0A453667A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96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B743-83B9-A01F-BBFA-644AA233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02A68-F5B7-3550-0B79-E1FF01AB3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1E6E5-A83D-F979-F09D-BC71BFE62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7428F-7DF5-450B-7ACD-830E5D21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28D6-CAB2-4190-B184-CDBDA5F44D37}" type="datetime1">
              <a:rPr lang="en-CA" smtClean="0"/>
              <a:t>2025-01-20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BCDD1-415F-F739-A94F-7AA0CB12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B990A-B95F-65BB-0E88-CCD20A4D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5468-C5BC-4125-AEC8-0A453667A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62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19059-44F0-D45C-E5C9-6634E071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3BBB3-905A-299E-A5D5-FCF3C8720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3C7A2-4C03-04A4-5BA3-10A2530FC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FB243D-B26D-4143-B4A8-BB249B1BBE67}" type="datetime1">
              <a:rPr lang="en-CA" smtClean="0"/>
              <a:t>2025-01-20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322E2-CECB-3004-ECEF-0C7DFD0EA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4A08-391F-AEE3-EAB6-E3E9CD66E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F15468-C5BC-4125-AEC8-0A453667A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68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A893-87E7-9FCB-88DC-4690CC7E6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 have an offset for page numbers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C7E18-92B8-C26D-DB28-2E985B3C7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Trust me, I do</a:t>
            </a:r>
          </a:p>
        </p:txBody>
      </p:sp>
    </p:spTree>
    <p:extLst>
      <p:ext uri="{BB962C8B-B14F-4D97-AF65-F5344CB8AC3E}">
        <p14:creationId xmlns:p14="http://schemas.microsoft.com/office/powerpoint/2010/main" val="77164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8E10-9363-F37E-844D-E69CA942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Page 1 -&gt; page 2201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9EEDD-7075-ADE2-7C65-540388CA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am page 2201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DDB33-DE0E-0A4D-9FD5-FC955E2E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5468-C5BC-4125-AEC8-0A453667A099}" type="slidenum">
              <a:rPr lang="en-CA" smtClean="0"/>
              <a:t>2001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861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8AA6B-1FBB-8C29-81D3-FDB329E76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8EB8-53A0-4178-67CA-32A251AF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Page 2 -&gt; page 2202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D86B7-7B48-8AAE-95F2-15273B61B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am page 2202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4F431-9A0C-1CE8-56E2-EE1E1DB1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5468-C5BC-4125-AEC8-0A453667A099}" type="slidenum">
              <a:rPr lang="en-CA" smtClean="0"/>
              <a:t>2002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672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D3E9A-E8E8-2694-225B-FDD406075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5B1E-C3AE-8F44-6E3A-55FFE8AD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Page 3 -&gt; page 2203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21B2D-AF95-B4CE-1549-FBAACE778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am page 2203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DC611-1D52-D583-20FD-0FB3C5CB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5468-C5BC-4125-AEC8-0A453667A099}" type="slidenum">
              <a:rPr lang="en-CA" smtClean="0"/>
              <a:t>2003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780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I have an offset for page numbers</vt:lpstr>
      <vt:lpstr>Page 1 -&gt; page 2201</vt:lpstr>
      <vt:lpstr>Page 2 -&gt; page 2202</vt:lpstr>
      <vt:lpstr>Page 3 -&gt; page 2203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Plahn</dc:creator>
  <cp:lastModifiedBy>Aaron Plahn</cp:lastModifiedBy>
  <cp:revision>1</cp:revision>
  <dcterms:created xsi:type="dcterms:W3CDTF">2025-01-20T21:57:30Z</dcterms:created>
  <dcterms:modified xsi:type="dcterms:W3CDTF">2025-01-20T22:05:49Z</dcterms:modified>
</cp:coreProperties>
</file>