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48778-D9FA-4DC2-AE8A-D661C93FEC49}" v="1" dt="2025-01-28T23:17:44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D114-3328-8A2D-2B4A-893D975D8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1BD38-68E3-BE42-AE1A-CB1B36761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67F74-9750-972C-4A6D-EF03FC5B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A1D-1C17-4DB9-A4B1-07C28C9DD7BF}" type="datetimeFigureOut">
              <a:rPr lang="en-CA" smtClean="0"/>
              <a:t>2025-01-28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1587A-D22D-1678-1BC3-3966AFA8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DFB1A-7227-22CB-ED35-1E95D548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ED51-5D6A-4E2F-87B3-D65665CB7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59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99DC-03BC-BC2F-D73F-CF9E5FCE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AFA1F-16AE-10C8-8483-FBE7975A9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4429B-B146-9536-8EAC-DD4ED5D7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A1D-1C17-4DB9-A4B1-07C28C9DD7BF}" type="datetimeFigureOut">
              <a:rPr lang="en-CA" smtClean="0"/>
              <a:t>2025-01-28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AB324-5419-ED1E-F872-3A692328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6D9D6-0839-B9DF-FFAC-4FF0140B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ED51-5D6A-4E2F-87B3-D65665CB7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64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7B613-E62C-B0D9-B7E5-09543BDCB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5303B-1518-9E22-8C2B-41A0EF002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42648-06CD-D156-6852-FB0315DC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A1D-1C17-4DB9-A4B1-07C28C9DD7BF}" type="datetimeFigureOut">
              <a:rPr lang="en-CA" smtClean="0"/>
              <a:t>2025-01-28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8443A-8183-AF12-1247-3E9006B1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6B1B-1408-E031-CE4C-F8381031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ED51-5D6A-4E2F-87B3-D65665CB7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40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4DAD-D207-E18E-EBC8-8C5C601D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9CBE-78C1-C983-FD3C-8F436696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5893-14B0-FABB-8EBB-A509AEFD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A1D-1C17-4DB9-A4B1-07C28C9DD7BF}" type="datetimeFigureOut">
              <a:rPr lang="en-CA" smtClean="0"/>
              <a:t>2025-01-28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1E540-045B-17DF-590F-0EAD3F6B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19D6C-C7C6-7A03-D9DA-B435A362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ED51-5D6A-4E2F-87B3-D65665CB7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29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E86A-77F6-3636-B6B7-56A1D623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68B88-69E8-607F-7286-9018A915E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59E7F-CBC9-FE90-7EE0-2362F777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A1D-1C17-4DB9-A4B1-07C28C9DD7BF}" type="datetimeFigureOut">
              <a:rPr lang="en-CA" smtClean="0"/>
              <a:t>2025-01-28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CED78-2771-40C2-8C3C-8EAACDF4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05407-E135-CF44-60AE-A50FB626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ED51-5D6A-4E2F-87B3-D65665CB7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49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E014-13BF-74A1-FC1C-487B5539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C4C70-39D3-5688-BD61-9E3FCF302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8955A-C685-D4C7-EF9D-A8777821A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F93F1-AFF3-1E80-2B2F-F8A12213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A1D-1C17-4DB9-A4B1-07C28C9DD7BF}" type="datetimeFigureOut">
              <a:rPr lang="en-CA" smtClean="0"/>
              <a:t>2025-01-28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E3DD4-FBFE-1E5C-A671-C54A2747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9DA63-E9FB-3041-2D78-D4A7C8D0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ED51-5D6A-4E2F-87B3-D65665CB7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9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4B58-C2CC-0635-B5AC-70EA4B783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A4582-9039-E5D1-2447-16120AD8E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8A6FF-8BDB-5C6D-5CB5-B23073601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DFD67-AB65-3A1E-CAC3-CC5302907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63928-5BEB-D3EB-D12E-2C82C36FB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9F1DF-1358-3721-7659-782648FA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A1D-1C17-4DB9-A4B1-07C28C9DD7BF}" type="datetimeFigureOut">
              <a:rPr lang="en-CA" smtClean="0"/>
              <a:t>2025-01-28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07D75-FEC6-3A76-2166-0B320CBC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56D2D-E1FA-F9BA-782A-F982678F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ED51-5D6A-4E2F-87B3-D65665CB7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11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CBFE-B900-E736-086E-D9D62E11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7AC88-56D5-C092-B31B-2BF758A1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A1D-1C17-4DB9-A4B1-07C28C9DD7BF}" type="datetimeFigureOut">
              <a:rPr lang="en-CA" smtClean="0"/>
              <a:t>2025-01-28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48454-F986-11DB-2542-7BBC8F0E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EA798-1C38-9663-ED12-E021E579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ED51-5D6A-4E2F-87B3-D65665CB7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37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0E90F-BE15-82E1-A162-0C12C5FE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A1D-1C17-4DB9-A4B1-07C28C9DD7BF}" type="datetimeFigureOut">
              <a:rPr lang="en-CA" smtClean="0"/>
              <a:t>2025-01-28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30313-2580-6946-AD47-D1335012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4E865-B806-CD28-B41D-7FA791E3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ED51-5D6A-4E2F-87B3-D65665CB7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77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DBB5-8392-3A6E-91DD-48F4835F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4409-7BEB-752D-1389-2D26CC4F0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0783D-0523-682F-4213-4D0E4DF3D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0B28-ABC9-442E-0486-5C9512CE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A1D-1C17-4DB9-A4B1-07C28C9DD7BF}" type="datetimeFigureOut">
              <a:rPr lang="en-CA" smtClean="0"/>
              <a:t>2025-01-28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EE77E-EA7E-6E4D-6DF3-0CB11106A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A6451-EB83-9052-250A-65D1A9C5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ED51-5D6A-4E2F-87B3-D65665CB7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530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AA1F-3717-9FAE-D2CA-726C25C7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A3CEE-29CC-8467-971A-CA14F663E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9C450-B11F-6D5C-D916-5B901E4B5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828DB-D08D-564A-37D7-7AAC3692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A1D-1C17-4DB9-A4B1-07C28C9DD7BF}" type="datetimeFigureOut">
              <a:rPr lang="en-CA" smtClean="0"/>
              <a:t>2025-01-28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B8B68-A852-8B67-C9D1-721AA98B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21A13-305C-A939-DA3D-B30A6850A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ED51-5D6A-4E2F-87B3-D65665CB7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84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954454-9F1A-824A-8376-2FE858FA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F1F42-DED8-F973-6492-58F87FC92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F3E22-AB99-195D-2058-395B0AC17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F79A1D-1C17-4DB9-A4B1-07C28C9DD7BF}" type="datetimeFigureOut">
              <a:rPr lang="en-CA" smtClean="0"/>
              <a:t>2025-01-28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BB992-08C8-7EAE-887A-06173FEB6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B2522-E4F0-ABFA-F064-7202D67AE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A5ED51-5D6A-4E2F-87B3-D65665CB7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51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6977-E6F4-602B-8507-2319692E0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wonderful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5B9A7-5121-8C1F-C59D-77A6AD3DA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The amazing subtitle</a:t>
            </a:r>
          </a:p>
        </p:txBody>
      </p:sp>
    </p:spTree>
    <p:extLst>
      <p:ext uri="{BB962C8B-B14F-4D97-AF65-F5344CB8AC3E}">
        <p14:creationId xmlns:p14="http://schemas.microsoft.com/office/powerpoint/2010/main" val="37362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DE12-67D0-A4C9-7CD8-6EC56538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title with picture</a:t>
            </a:r>
          </a:p>
        </p:txBody>
      </p:sp>
      <p:pic>
        <p:nvPicPr>
          <p:cNvPr id="9" name="Content Placeholder 8" descr="A isometric illustration of a device&#10;&#10;Description automatically generated">
            <a:extLst>
              <a:ext uri="{FF2B5EF4-FFF2-40B4-BE49-F238E27FC236}">
                <a16:creationId xmlns:a16="http://schemas.microsoft.com/office/drawing/2014/main" id="{39400407-4034-E5A6-F3FA-DBBE25B75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131" y="2141537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6161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6BEF-AB99-3361-E610-9FDCB237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Another page with an image</a:t>
            </a:r>
          </a:p>
        </p:txBody>
      </p:sp>
      <p:pic>
        <p:nvPicPr>
          <p:cNvPr id="5" name="Content Placeholder 4" descr="A isometric illustration of a device&#10;&#10;Description automatically generated">
            <a:extLst>
              <a:ext uri="{FF2B5EF4-FFF2-40B4-BE49-F238E27FC236}">
                <a16:creationId xmlns:a16="http://schemas.microsoft.com/office/drawing/2014/main" id="{2ADD2522-E945-4008-C67C-6EE98ADEE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41366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0284AFE0AB724EA3B0116939B5042D" ma:contentTypeVersion="1" ma:contentTypeDescription="Create a new document." ma:contentTypeScope="" ma:versionID="47c5c387f19a7020d72eda914f79cef8">
  <xsd:schema xmlns:xsd="http://www.w3.org/2001/XMLSchema" xmlns:xs="http://www.w3.org/2001/XMLSchema" xmlns:p="http://schemas.microsoft.com/office/2006/metadata/properties" xmlns:ns3="c8f19433-d9b3-434a-9392-fc95d3ff648d" targetNamespace="http://schemas.microsoft.com/office/2006/metadata/properties" ma:root="true" ma:fieldsID="8347b186f8ad8f9a7ed0cf1c3fb1aee1" ns3:_="">
    <xsd:import namespace="c8f19433-d9b3-434a-9392-fc95d3ff648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19433-d9b3-434a-9392-fc95d3ff648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C7C72E-4E06-4503-8418-A24147088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f19433-d9b3-434a-9392-fc95d3ff64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7039B1-3C26-447E-89AD-CCFBFD2F94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1DD7C3-989A-4BE5-85F1-43A9467EBE21}">
  <ds:schemaRefs>
    <ds:schemaRef ds:uri="http://purl.org/dc/terms/"/>
    <ds:schemaRef ds:uri="http://schemas.openxmlformats.org/package/2006/metadata/core-properties"/>
    <ds:schemaRef ds:uri="c8f19433-d9b3-434a-9392-fc95d3ff648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The wonderful title</vt:lpstr>
      <vt:lpstr>A title with picture</vt:lpstr>
      <vt:lpstr>Another page with an image</vt:lpstr>
    </vt:vector>
  </TitlesOfParts>
  <Company>Tsilhqot'in National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Blake Sellars</dc:creator>
  <cp:lastModifiedBy>Blake Sellars</cp:lastModifiedBy>
  <cp:revision>2</cp:revision>
  <dcterms:created xsi:type="dcterms:W3CDTF">2025-01-28T23:09:01Z</dcterms:created>
  <dcterms:modified xsi:type="dcterms:W3CDTF">2025-01-28T23:19:38Z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0x010100DD0284AFE0AB724EA3B0116939B5042D</vt:lpwstr>
  </property>
</Properties>
</file>