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3175199" y="1943842"/>
            <a:ext cx="85000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3175199" y="4538659"/>
            <a:ext cx="8500062" cy="865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4101370" y="-630460"/>
            <a:ext cx="3986213" cy="9628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523375" y="2743540"/>
            <a:ext cx="6857433" cy="13714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 rot="5400000">
            <a:off x="8094434" y="2634163"/>
            <a:ext cx="5714714" cy="1370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367386" y="-1526938"/>
            <a:ext cx="5714714" cy="969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378199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382374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02389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280160" y="2194560"/>
            <a:ext cx="4489704" cy="398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415368" y="2194560"/>
            <a:ext cx="4493424" cy="398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0160" y="1828456"/>
            <a:ext cx="4489704" cy="8306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280160" y="2743194"/>
            <a:ext cx="4489704" cy="3433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419088" y="1828456"/>
            <a:ext cx="4489704" cy="8306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419088" y="2743194"/>
            <a:ext cx="4489704" cy="3433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38015" y="658346"/>
            <a:ext cx="6597464" cy="36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b="1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38014" y="4589463"/>
            <a:ext cx="659746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F929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291818" y="2465294"/>
            <a:ext cx="3834874" cy="3711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518897" y="2465294"/>
            <a:ext cx="5174504" cy="3711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291819" y="2465293"/>
            <a:ext cx="3834874" cy="3711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" id="74" name="Shape 74"/>
          <p:cNvSpPr/>
          <p:nvPr>
            <p:ph idx="2" type="pic"/>
          </p:nvPr>
        </p:nvSpPr>
        <p:spPr>
          <a:xfrm>
            <a:off x="5518896" y="1828456"/>
            <a:ext cx="5389895" cy="5029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57200"/>
            <a:ext cx="12188952" cy="137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75199" y="1943842"/>
            <a:ext cx="85000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Mitosis Simulation in Unity</a:t>
            </a:r>
            <a:endParaRPr/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75199" y="4538659"/>
            <a:ext cx="8500062" cy="86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 Hicks, Rachel Reed, Forrest Sable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CS340                                    23 April 2018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 the Team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800" y="24765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475" y="2476503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138" y="2476500"/>
            <a:ext cx="1428995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989450" y="4438300"/>
            <a:ext cx="30075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Ethan Hicks: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-Junior in CS Dept.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-Has worked with Unity before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-Semi-Pro gamer in Paladins</a:t>
            </a:r>
            <a:endParaRPr sz="1600"/>
          </a:p>
        </p:txBody>
      </p:sp>
      <p:sp>
        <p:nvSpPr>
          <p:cNvPr id="107" name="Shape 107"/>
          <p:cNvSpPr txBox="1"/>
          <p:nvPr/>
        </p:nvSpPr>
        <p:spPr>
          <a:xfrm>
            <a:off x="5258575" y="4438300"/>
            <a:ext cx="291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Rachel Reed</a:t>
            </a:r>
            <a:r>
              <a:rPr lang="en-US" sz="1600"/>
              <a:t>: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-Senior in CS Dept.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-Has used Github extensively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-Does yoga at 5am</a:t>
            </a:r>
            <a:endParaRPr sz="1600"/>
          </a:p>
        </p:txBody>
      </p:sp>
      <p:sp>
        <p:nvSpPr>
          <p:cNvPr id="108" name="Shape 108"/>
          <p:cNvSpPr txBox="1"/>
          <p:nvPr/>
        </p:nvSpPr>
        <p:spPr>
          <a:xfrm>
            <a:off x="8900275" y="4438300"/>
            <a:ext cx="31047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Forrest Sable</a:t>
            </a:r>
            <a:r>
              <a:rPr lang="en-US" sz="1600"/>
              <a:t>: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-Senior in CS Dept.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-Has developed games in Unity and with Blender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-Has a double major in Jazz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/>
              <a:t>Our team has decided to implement a virtual biology simulation of the mitosis process.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/>
              <a:t>Mitosis is the </a:t>
            </a:r>
            <a:r>
              <a:rPr lang="en-US"/>
              <a:t>division</a:t>
            </a:r>
            <a:r>
              <a:rPr lang="en-US"/>
              <a:t> and replication of cells.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/>
              <a:t>Our team used the game engine Unity.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/>
              <a:t>Why does it matter?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25" y="4537938"/>
            <a:ext cx="10477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Used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550" y="2561025"/>
            <a:ext cx="6113652" cy="34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59" y="2542875"/>
            <a:ext cx="1325766" cy="13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425" y="4406475"/>
            <a:ext cx="1325775" cy="13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053" y="2561037"/>
            <a:ext cx="1621760" cy="132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528" y="4406475"/>
            <a:ext cx="1153597" cy="13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1281847" y="2190749"/>
            <a:ext cx="9625131" cy="3986213"/>
            <a:chOff x="2322" y="-1"/>
            <a:chExt cx="9625131" cy="3986213"/>
          </a:xfrm>
        </p:grpSpPr>
        <p:sp>
          <p:nvSpPr>
            <p:cNvPr id="132" name="Shape 132"/>
            <p:cNvSpPr/>
            <p:nvPr/>
          </p:nvSpPr>
          <p:spPr>
            <a:xfrm rot="-5400000">
              <a:off x="-851716" y="854037"/>
              <a:ext cx="3986213" cy="2278137"/>
            </a:xfrm>
            <a:prstGeom prst="flowChartManualOperation">
              <a:avLst/>
            </a:prstGeom>
            <a:gradFill>
              <a:gsLst>
                <a:gs pos="0">
                  <a:srgbClr val="ECDDA3"/>
                </a:gs>
                <a:gs pos="50000">
                  <a:srgbClr val="E8D794"/>
                </a:gs>
                <a:gs pos="100000">
                  <a:srgbClr val="E9D4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2322" y="797242"/>
              <a:ext cx="2278137" cy="239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65100" spcFirstLastPara="1" rIns="1627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 #1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 finite state machine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organelles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text for describing cell process</a:t>
              </a:r>
              <a:endParaRPr/>
            </a:p>
            <a:p>
              <a:pPr indent="0" lvl="0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-5400000">
              <a:off x="1597281" y="854037"/>
              <a:ext cx="3986213" cy="2278137"/>
            </a:xfrm>
            <a:prstGeom prst="flowChartManualOperation">
              <a:avLst/>
            </a:prstGeom>
            <a:gradFill>
              <a:gsLst>
                <a:gs pos="0">
                  <a:srgbClr val="ECDDA3"/>
                </a:gs>
                <a:gs pos="50000">
                  <a:srgbClr val="E8D794"/>
                </a:gs>
                <a:gs pos="100000">
                  <a:srgbClr val="E9D4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2451319" y="797242"/>
              <a:ext cx="2278137" cy="239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65100" spcFirstLastPara="1" rIns="1627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 #2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different mitosis stages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main menu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 text boxes</a:t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5400000">
              <a:off x="4046280" y="854037"/>
              <a:ext cx="3986213" cy="2278137"/>
            </a:xfrm>
            <a:prstGeom prst="flowChartManualOperation">
              <a:avLst/>
            </a:prstGeom>
            <a:gradFill>
              <a:gsLst>
                <a:gs pos="0">
                  <a:srgbClr val="ECDDA3"/>
                </a:gs>
                <a:gs pos="50000">
                  <a:srgbClr val="E8D794"/>
                </a:gs>
                <a:gs pos="100000">
                  <a:srgbClr val="E9D4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4900318" y="797242"/>
              <a:ext cx="2278137" cy="239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65100" spcFirstLastPara="1" rIns="1627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 #3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 interactive clicking of organelles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 animations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6495278" y="854037"/>
              <a:ext cx="3986213" cy="2278137"/>
            </a:xfrm>
            <a:prstGeom prst="flowChartManualOperation">
              <a:avLst/>
            </a:prstGeom>
            <a:gradFill>
              <a:gsLst>
                <a:gs pos="0">
                  <a:srgbClr val="ECDDA3"/>
                </a:gs>
                <a:gs pos="50000">
                  <a:srgbClr val="E8D794"/>
                </a:gs>
                <a:gs pos="100000">
                  <a:srgbClr val="E9D4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7349316" y="797242"/>
              <a:ext cx="2278137" cy="2391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65100" spcFirstLastPara="1" rIns="1627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 Sprint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Fix text box bug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Finish final animations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project presentation and final report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280160" y="1828456"/>
            <a:ext cx="4489704" cy="830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Challenges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1280160" y="2743194"/>
            <a:ext cx="4489704" cy="3433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Unity and Github (is a love hate relationship)</a:t>
            </a:r>
            <a:endParaRPr sz="24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Scenes and merging branches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Unity Teams is the way to go but it cost money.</a:t>
            </a:r>
            <a:endParaRPr sz="24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free trial for only 30 days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My laptop (Ethan’s)</a:t>
            </a:r>
            <a:endParaRPr sz="24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5 years old at least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446" y="2659152"/>
            <a:ext cx="4988978" cy="29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/>
              <a:t>Changes and Future Directions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925900" y="2199725"/>
            <a:ext cx="4153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We Would Have Done Differently: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Used Unity Teams</a:t>
            </a:r>
            <a:endParaRPr sz="2400"/>
          </a:p>
        </p:txBody>
      </p:sp>
      <p:sp>
        <p:nvSpPr>
          <p:cNvPr id="154" name="Shape 154"/>
          <p:cNvSpPr txBox="1"/>
          <p:nvPr/>
        </p:nvSpPr>
        <p:spPr>
          <a:xfrm>
            <a:off x="6901125" y="2199725"/>
            <a:ext cx="4153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Future Contributions: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 music to the simulation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Implement more biology scenarios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 a “text-to-talk” option for interactions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80160" y="466343"/>
            <a:ext cx="96285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0" y="2199725"/>
            <a:ext cx="121920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That concludes our presentation. Any Questions?</a:t>
            </a:r>
            <a:endParaRPr sz="24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138" y="3111955"/>
            <a:ext cx="5818527" cy="31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