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57BCF-B9BE-CB48-BAAA-D076E3A9C2C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BBED2-E49A-4847-B6E8-082D3169B8D1}">
      <dgm:prSet phldrT="[Text]"/>
      <dgm:spPr/>
      <dgm:t>
        <a:bodyPr/>
        <a:lstStyle/>
        <a:p>
          <a:r>
            <a:rPr lang="en-US" dirty="0"/>
            <a:t>User Logs In</a:t>
          </a:r>
        </a:p>
      </dgm:t>
    </dgm:pt>
    <dgm:pt modelId="{F682B9CE-F108-5943-A9C6-20F0239FCE5F}" type="parTrans" cxnId="{3E8DE93D-60BF-554F-A0C7-47982A59BC4F}">
      <dgm:prSet/>
      <dgm:spPr/>
      <dgm:t>
        <a:bodyPr/>
        <a:lstStyle/>
        <a:p>
          <a:endParaRPr lang="en-US"/>
        </a:p>
      </dgm:t>
    </dgm:pt>
    <dgm:pt modelId="{FBF62A2D-495F-1247-8643-FC61B1891D9E}" type="sibTrans" cxnId="{3E8DE93D-60BF-554F-A0C7-47982A59BC4F}">
      <dgm:prSet/>
      <dgm:spPr/>
      <dgm:t>
        <a:bodyPr/>
        <a:lstStyle/>
        <a:p>
          <a:endParaRPr lang="en-US"/>
        </a:p>
      </dgm:t>
    </dgm:pt>
    <dgm:pt modelId="{29EBB2F1-A96F-474E-8717-4048DFCA8506}">
      <dgm:prSet phldrT="[Text]"/>
      <dgm:spPr/>
      <dgm:t>
        <a:bodyPr/>
        <a:lstStyle/>
        <a:p>
          <a:r>
            <a:rPr lang="en-US" dirty="0"/>
            <a:t>Repeat users can create a personal account</a:t>
          </a:r>
        </a:p>
      </dgm:t>
    </dgm:pt>
    <dgm:pt modelId="{312744C2-D631-3149-AE05-C0A1DEBA320A}" type="parTrans" cxnId="{6F20EF30-31C4-2048-AA2E-29CE838862C5}">
      <dgm:prSet/>
      <dgm:spPr/>
      <dgm:t>
        <a:bodyPr/>
        <a:lstStyle/>
        <a:p>
          <a:endParaRPr lang="en-US"/>
        </a:p>
      </dgm:t>
    </dgm:pt>
    <dgm:pt modelId="{A9C7BFF2-6833-D049-9C30-5F7FA886B6B1}" type="sibTrans" cxnId="{6F20EF30-31C4-2048-AA2E-29CE838862C5}">
      <dgm:prSet/>
      <dgm:spPr/>
      <dgm:t>
        <a:bodyPr/>
        <a:lstStyle/>
        <a:p>
          <a:endParaRPr lang="en-US"/>
        </a:p>
      </dgm:t>
    </dgm:pt>
    <dgm:pt modelId="{90A763B2-8805-EC42-94EF-F9B0E1869B25}">
      <dgm:prSet phldrT="[Text]"/>
      <dgm:spPr/>
      <dgm:t>
        <a:bodyPr/>
        <a:lstStyle/>
        <a:p>
          <a:r>
            <a:rPr lang="en-US" dirty="0"/>
            <a:t>User Joins Lobby</a:t>
          </a:r>
        </a:p>
      </dgm:t>
    </dgm:pt>
    <dgm:pt modelId="{CB8A1960-00AD-FC4B-BFC6-E44BE483F4D6}" type="parTrans" cxnId="{F6F16532-99F3-D344-A2E9-D7DDBA144930}">
      <dgm:prSet/>
      <dgm:spPr/>
      <dgm:t>
        <a:bodyPr/>
        <a:lstStyle/>
        <a:p>
          <a:endParaRPr lang="en-US"/>
        </a:p>
      </dgm:t>
    </dgm:pt>
    <dgm:pt modelId="{E593A669-8FE2-DD42-A73A-35D14054E6D7}" type="sibTrans" cxnId="{F6F16532-99F3-D344-A2E9-D7DDBA144930}">
      <dgm:prSet/>
      <dgm:spPr/>
      <dgm:t>
        <a:bodyPr/>
        <a:lstStyle/>
        <a:p>
          <a:endParaRPr lang="en-US"/>
        </a:p>
      </dgm:t>
    </dgm:pt>
    <dgm:pt modelId="{BF0B6959-F1C1-8045-A272-7D4CA88FA826}">
      <dgm:prSet phldrT="[Text]"/>
      <dgm:spPr/>
      <dgm:t>
        <a:bodyPr/>
        <a:lstStyle/>
        <a:p>
          <a:r>
            <a:rPr lang="en-US" dirty="0"/>
            <a:t>User Creates a Lobby</a:t>
          </a:r>
        </a:p>
      </dgm:t>
    </dgm:pt>
    <dgm:pt modelId="{89E8F7FC-7A23-7942-BE9A-9C0B3A5C842C}" type="parTrans" cxnId="{A28FF8E2-3F14-7149-AF5B-CF4CB668DCCC}">
      <dgm:prSet/>
      <dgm:spPr/>
      <dgm:t>
        <a:bodyPr/>
        <a:lstStyle/>
        <a:p>
          <a:endParaRPr lang="en-US"/>
        </a:p>
      </dgm:t>
    </dgm:pt>
    <dgm:pt modelId="{2EBFE2E0-E315-C740-BC77-FFC78903AC84}" type="sibTrans" cxnId="{A28FF8E2-3F14-7149-AF5B-CF4CB668DCCC}">
      <dgm:prSet/>
      <dgm:spPr/>
      <dgm:t>
        <a:bodyPr/>
        <a:lstStyle/>
        <a:p>
          <a:endParaRPr lang="en-US"/>
        </a:p>
      </dgm:t>
    </dgm:pt>
    <dgm:pt modelId="{F20CEB64-A371-2945-BA26-8065AED0B11B}">
      <dgm:prSet phldrT="[Text]"/>
      <dgm:spPr/>
      <dgm:t>
        <a:bodyPr/>
        <a:lstStyle/>
        <a:p>
          <a:r>
            <a:rPr lang="en-US" dirty="0"/>
            <a:t>Lobby Plays Game</a:t>
          </a:r>
        </a:p>
      </dgm:t>
    </dgm:pt>
    <dgm:pt modelId="{5EC66C25-0437-B340-975F-D8ED745354D8}" type="parTrans" cxnId="{3A90530C-B21A-0646-84C1-BBC33E74689C}">
      <dgm:prSet/>
      <dgm:spPr/>
      <dgm:t>
        <a:bodyPr/>
        <a:lstStyle/>
        <a:p>
          <a:endParaRPr lang="en-US"/>
        </a:p>
      </dgm:t>
    </dgm:pt>
    <dgm:pt modelId="{2A90A368-62CA-0042-B0F7-A4134C1315A9}" type="sibTrans" cxnId="{3A90530C-B21A-0646-84C1-BBC33E74689C}">
      <dgm:prSet/>
      <dgm:spPr/>
      <dgm:t>
        <a:bodyPr/>
        <a:lstStyle/>
        <a:p>
          <a:endParaRPr lang="en-US"/>
        </a:p>
      </dgm:t>
    </dgm:pt>
    <dgm:pt modelId="{A8A5AFF5-2420-3D4A-95EC-076BCA24BD81}">
      <dgm:prSet phldrT="[Text]"/>
      <dgm:spPr/>
      <dgm:t>
        <a:bodyPr/>
        <a:lstStyle/>
        <a:p>
          <a:r>
            <a:rPr lang="en-US" dirty="0"/>
            <a:t>From preset games, individuals can play together</a:t>
          </a:r>
        </a:p>
      </dgm:t>
    </dgm:pt>
    <dgm:pt modelId="{94FB6050-681C-484D-BF8B-E58518F0B4E4}" type="parTrans" cxnId="{3736040F-D244-084B-997F-5BF081B0AB63}">
      <dgm:prSet/>
      <dgm:spPr/>
      <dgm:t>
        <a:bodyPr/>
        <a:lstStyle/>
        <a:p>
          <a:endParaRPr lang="en-US"/>
        </a:p>
      </dgm:t>
    </dgm:pt>
    <dgm:pt modelId="{C787E6F2-CFB1-0548-9298-8E7D3991D32A}" type="sibTrans" cxnId="{3736040F-D244-084B-997F-5BF081B0AB63}">
      <dgm:prSet/>
      <dgm:spPr/>
      <dgm:t>
        <a:bodyPr/>
        <a:lstStyle/>
        <a:p>
          <a:endParaRPr lang="en-US"/>
        </a:p>
      </dgm:t>
    </dgm:pt>
    <dgm:pt modelId="{088703B6-E5AF-CB49-AA6C-10D9B5A8EF20}">
      <dgm:prSet phldrT="[Text]"/>
      <dgm:spPr/>
      <dgm:t>
        <a:bodyPr/>
        <a:lstStyle/>
        <a:p>
          <a:r>
            <a:rPr lang="en-US" dirty="0"/>
            <a:t>Other users join using access code</a:t>
          </a:r>
        </a:p>
      </dgm:t>
    </dgm:pt>
    <dgm:pt modelId="{50054F17-78BC-CF4B-B43A-A20BA541717D}" type="parTrans" cxnId="{D648F992-04EC-A845-BC8F-024D57A94BB6}">
      <dgm:prSet/>
      <dgm:spPr/>
      <dgm:t>
        <a:bodyPr/>
        <a:lstStyle/>
        <a:p>
          <a:endParaRPr lang="en-US"/>
        </a:p>
      </dgm:t>
    </dgm:pt>
    <dgm:pt modelId="{D6D6DDDB-E74C-5C48-9869-3F15BA4F2FD4}" type="sibTrans" cxnId="{D648F992-04EC-A845-BC8F-024D57A94BB6}">
      <dgm:prSet/>
      <dgm:spPr/>
      <dgm:t>
        <a:bodyPr/>
        <a:lstStyle/>
        <a:p>
          <a:endParaRPr lang="en-US"/>
        </a:p>
      </dgm:t>
    </dgm:pt>
    <dgm:pt modelId="{80F02C05-7DFD-2E49-8929-B4BB2AB0D1F1}">
      <dgm:prSet phldrT="[Text]"/>
      <dgm:spPr/>
      <dgm:t>
        <a:bodyPr/>
        <a:lstStyle/>
        <a:p>
          <a:r>
            <a:rPr lang="en-US" dirty="0"/>
            <a:t>Anyone can play Anonymously</a:t>
          </a:r>
        </a:p>
      </dgm:t>
    </dgm:pt>
    <dgm:pt modelId="{2C00AB9E-E1EE-5047-8F72-6E320AE5B815}" type="parTrans" cxnId="{0CF420DC-0ADC-ED46-8845-613D236A3996}">
      <dgm:prSet/>
      <dgm:spPr/>
      <dgm:t>
        <a:bodyPr/>
        <a:lstStyle/>
        <a:p>
          <a:endParaRPr lang="en-US"/>
        </a:p>
      </dgm:t>
    </dgm:pt>
    <dgm:pt modelId="{36A4879A-13F2-0C43-85F9-F8A4254E5401}" type="sibTrans" cxnId="{0CF420DC-0ADC-ED46-8845-613D236A3996}">
      <dgm:prSet/>
      <dgm:spPr/>
      <dgm:t>
        <a:bodyPr/>
        <a:lstStyle/>
        <a:p>
          <a:endParaRPr lang="en-US"/>
        </a:p>
      </dgm:t>
    </dgm:pt>
    <dgm:pt modelId="{8BFB452B-F9D7-DE49-B416-A28A6854C73B}" type="pres">
      <dgm:prSet presAssocID="{AA357BCF-B9BE-CB48-BAAA-D076E3A9C2C8}" presName="rootnode" presStyleCnt="0">
        <dgm:presLayoutVars>
          <dgm:chMax/>
          <dgm:chPref/>
          <dgm:dir/>
          <dgm:animLvl val="lvl"/>
        </dgm:presLayoutVars>
      </dgm:prSet>
      <dgm:spPr/>
    </dgm:pt>
    <dgm:pt modelId="{4B7652B2-D067-334D-BBC8-ED641856FE64}" type="pres">
      <dgm:prSet presAssocID="{67BBBED2-E49A-4847-B6E8-082D3169B8D1}" presName="composite" presStyleCnt="0"/>
      <dgm:spPr/>
    </dgm:pt>
    <dgm:pt modelId="{55934525-E71F-5D47-B652-9E8A37EA2402}" type="pres">
      <dgm:prSet presAssocID="{67BBBED2-E49A-4847-B6E8-082D3169B8D1}" presName="bentUpArrow1" presStyleLbl="alignImgPlace1" presStyleIdx="0" presStyleCnt="2"/>
      <dgm:spPr/>
    </dgm:pt>
    <dgm:pt modelId="{64A7486E-B751-1D4F-94DD-674E73D35864}" type="pres">
      <dgm:prSet presAssocID="{67BBBED2-E49A-4847-B6E8-082D3169B8D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0E51EA9-435A-B043-B0C7-8A1A700C13A9}" type="pres">
      <dgm:prSet presAssocID="{67BBBED2-E49A-4847-B6E8-082D3169B8D1}" presName="ChildText" presStyleLbl="revTx" presStyleIdx="0" presStyleCnt="3" custScaleX="235405" custLinFactNeighborX="64910">
        <dgm:presLayoutVars>
          <dgm:chMax val="0"/>
          <dgm:chPref val="0"/>
          <dgm:bulletEnabled val="1"/>
        </dgm:presLayoutVars>
      </dgm:prSet>
      <dgm:spPr/>
    </dgm:pt>
    <dgm:pt modelId="{603C2D6D-A4F4-B444-B774-2438CE546AA4}" type="pres">
      <dgm:prSet presAssocID="{FBF62A2D-495F-1247-8643-FC61B1891D9E}" presName="sibTrans" presStyleCnt="0"/>
      <dgm:spPr/>
    </dgm:pt>
    <dgm:pt modelId="{526868A9-9E1F-964B-A400-8371B7D28968}" type="pres">
      <dgm:prSet presAssocID="{90A763B2-8805-EC42-94EF-F9B0E1869B25}" presName="composite" presStyleCnt="0"/>
      <dgm:spPr/>
    </dgm:pt>
    <dgm:pt modelId="{34E69DFA-A3B4-5242-B475-FDBAD53F1E8F}" type="pres">
      <dgm:prSet presAssocID="{90A763B2-8805-EC42-94EF-F9B0E1869B25}" presName="bentUpArrow1" presStyleLbl="alignImgPlace1" presStyleIdx="1" presStyleCnt="2"/>
      <dgm:spPr/>
    </dgm:pt>
    <dgm:pt modelId="{EE84FD37-EF67-A643-BCE6-579C9C02319F}" type="pres">
      <dgm:prSet presAssocID="{90A763B2-8805-EC42-94EF-F9B0E1869B2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59C4C75-801A-D849-9F94-EFC4B96A3D6E}" type="pres">
      <dgm:prSet presAssocID="{90A763B2-8805-EC42-94EF-F9B0E1869B25}" presName="ChildText" presStyleLbl="revTx" presStyleIdx="1" presStyleCnt="3" custScaleX="236309" custLinFactNeighborX="66436" custLinFactNeighborY="4414">
        <dgm:presLayoutVars>
          <dgm:chMax val="0"/>
          <dgm:chPref val="0"/>
          <dgm:bulletEnabled val="1"/>
        </dgm:presLayoutVars>
      </dgm:prSet>
      <dgm:spPr/>
    </dgm:pt>
    <dgm:pt modelId="{96EC940E-7666-5E4A-88B2-49B80A9B735B}" type="pres">
      <dgm:prSet presAssocID="{E593A669-8FE2-DD42-A73A-35D14054E6D7}" presName="sibTrans" presStyleCnt="0"/>
      <dgm:spPr/>
    </dgm:pt>
    <dgm:pt modelId="{73F90C2F-DCB1-4149-B6D0-95830973C554}" type="pres">
      <dgm:prSet presAssocID="{F20CEB64-A371-2945-BA26-8065AED0B11B}" presName="composite" presStyleCnt="0"/>
      <dgm:spPr/>
    </dgm:pt>
    <dgm:pt modelId="{C56A0B8A-64E3-0649-AE98-13A1408493A1}" type="pres">
      <dgm:prSet presAssocID="{F20CEB64-A371-2945-BA26-8065AED0B11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DA44933-7FD0-444D-A5C7-E82847030508}" type="pres">
      <dgm:prSet presAssocID="{F20CEB64-A371-2945-BA26-8065AED0B11B}" presName="FinalChildText" presStyleLbl="revTx" presStyleIdx="2" presStyleCnt="3" custScaleX="177047" custLinFactNeighborX="35640">
        <dgm:presLayoutVars>
          <dgm:chMax val="0"/>
          <dgm:chPref val="0"/>
          <dgm:bulletEnabled val="1"/>
        </dgm:presLayoutVars>
      </dgm:prSet>
      <dgm:spPr/>
    </dgm:pt>
  </dgm:ptLst>
  <dgm:cxnLst>
    <dgm:cxn modelId="{3A90530C-B21A-0646-84C1-BBC33E74689C}" srcId="{AA357BCF-B9BE-CB48-BAAA-D076E3A9C2C8}" destId="{F20CEB64-A371-2945-BA26-8065AED0B11B}" srcOrd="2" destOrd="0" parTransId="{5EC66C25-0437-B340-975F-D8ED745354D8}" sibTransId="{2A90A368-62CA-0042-B0F7-A4134C1315A9}"/>
    <dgm:cxn modelId="{3736040F-D244-084B-997F-5BF081B0AB63}" srcId="{F20CEB64-A371-2945-BA26-8065AED0B11B}" destId="{A8A5AFF5-2420-3D4A-95EC-076BCA24BD81}" srcOrd="0" destOrd="0" parTransId="{94FB6050-681C-484D-BF8B-E58518F0B4E4}" sibTransId="{C787E6F2-CFB1-0548-9298-8E7D3991D32A}"/>
    <dgm:cxn modelId="{49C9C816-277A-CE4D-B055-91254DC7E2BD}" type="presOf" srcId="{A8A5AFF5-2420-3D4A-95EC-076BCA24BD81}" destId="{5DA44933-7FD0-444D-A5C7-E82847030508}" srcOrd="0" destOrd="0" presId="urn:microsoft.com/office/officeart/2005/8/layout/StepDownProcess"/>
    <dgm:cxn modelId="{06107118-A32B-034E-A845-1CFE03216122}" type="presOf" srcId="{80F02C05-7DFD-2E49-8929-B4BB2AB0D1F1}" destId="{70E51EA9-435A-B043-B0C7-8A1A700C13A9}" srcOrd="0" destOrd="1" presId="urn:microsoft.com/office/officeart/2005/8/layout/StepDownProcess"/>
    <dgm:cxn modelId="{6F20EF30-31C4-2048-AA2E-29CE838862C5}" srcId="{67BBBED2-E49A-4847-B6E8-082D3169B8D1}" destId="{29EBB2F1-A96F-474E-8717-4048DFCA8506}" srcOrd="0" destOrd="0" parTransId="{312744C2-D631-3149-AE05-C0A1DEBA320A}" sibTransId="{A9C7BFF2-6833-D049-9C30-5F7FA886B6B1}"/>
    <dgm:cxn modelId="{21995C32-8D02-4548-930D-2BCE4C8C7F21}" type="presOf" srcId="{29EBB2F1-A96F-474E-8717-4048DFCA8506}" destId="{70E51EA9-435A-B043-B0C7-8A1A700C13A9}" srcOrd="0" destOrd="0" presId="urn:microsoft.com/office/officeart/2005/8/layout/StepDownProcess"/>
    <dgm:cxn modelId="{F6F16532-99F3-D344-A2E9-D7DDBA144930}" srcId="{AA357BCF-B9BE-CB48-BAAA-D076E3A9C2C8}" destId="{90A763B2-8805-EC42-94EF-F9B0E1869B25}" srcOrd="1" destOrd="0" parTransId="{CB8A1960-00AD-FC4B-BFC6-E44BE483F4D6}" sibTransId="{E593A669-8FE2-DD42-A73A-35D14054E6D7}"/>
    <dgm:cxn modelId="{40449C3A-DFEE-2142-9E47-E15F56E7011D}" type="presOf" srcId="{AA357BCF-B9BE-CB48-BAAA-D076E3A9C2C8}" destId="{8BFB452B-F9D7-DE49-B416-A28A6854C73B}" srcOrd="0" destOrd="0" presId="urn:microsoft.com/office/officeart/2005/8/layout/StepDownProcess"/>
    <dgm:cxn modelId="{3E8DE93D-60BF-554F-A0C7-47982A59BC4F}" srcId="{AA357BCF-B9BE-CB48-BAAA-D076E3A9C2C8}" destId="{67BBBED2-E49A-4847-B6E8-082D3169B8D1}" srcOrd="0" destOrd="0" parTransId="{F682B9CE-F108-5943-A9C6-20F0239FCE5F}" sibTransId="{FBF62A2D-495F-1247-8643-FC61B1891D9E}"/>
    <dgm:cxn modelId="{90795C4E-9A96-1F4C-8281-3C1E0DFD248E}" type="presOf" srcId="{90A763B2-8805-EC42-94EF-F9B0E1869B25}" destId="{EE84FD37-EF67-A643-BCE6-579C9C02319F}" srcOrd="0" destOrd="0" presId="urn:microsoft.com/office/officeart/2005/8/layout/StepDownProcess"/>
    <dgm:cxn modelId="{D648F992-04EC-A845-BC8F-024D57A94BB6}" srcId="{90A763B2-8805-EC42-94EF-F9B0E1869B25}" destId="{088703B6-E5AF-CB49-AA6C-10D9B5A8EF20}" srcOrd="1" destOrd="0" parTransId="{50054F17-78BC-CF4B-B43A-A20BA541717D}" sibTransId="{D6D6DDDB-E74C-5C48-9869-3F15BA4F2FD4}"/>
    <dgm:cxn modelId="{C3F1179F-8D9B-9045-A29A-8E13135DFC5F}" type="presOf" srcId="{088703B6-E5AF-CB49-AA6C-10D9B5A8EF20}" destId="{459C4C75-801A-D849-9F94-EFC4B96A3D6E}" srcOrd="0" destOrd="1" presId="urn:microsoft.com/office/officeart/2005/8/layout/StepDownProcess"/>
    <dgm:cxn modelId="{53B3BED1-2514-334C-B553-AE00D3690244}" type="presOf" srcId="{67BBBED2-E49A-4847-B6E8-082D3169B8D1}" destId="{64A7486E-B751-1D4F-94DD-674E73D35864}" srcOrd="0" destOrd="0" presId="urn:microsoft.com/office/officeart/2005/8/layout/StepDownProcess"/>
    <dgm:cxn modelId="{FF5273D9-8546-3C4F-BD5B-E66A4425BBDA}" type="presOf" srcId="{F20CEB64-A371-2945-BA26-8065AED0B11B}" destId="{C56A0B8A-64E3-0649-AE98-13A1408493A1}" srcOrd="0" destOrd="0" presId="urn:microsoft.com/office/officeart/2005/8/layout/StepDownProcess"/>
    <dgm:cxn modelId="{0CF420DC-0ADC-ED46-8845-613D236A3996}" srcId="{67BBBED2-E49A-4847-B6E8-082D3169B8D1}" destId="{80F02C05-7DFD-2E49-8929-B4BB2AB0D1F1}" srcOrd="1" destOrd="0" parTransId="{2C00AB9E-E1EE-5047-8F72-6E320AE5B815}" sibTransId="{36A4879A-13F2-0C43-85F9-F8A4254E5401}"/>
    <dgm:cxn modelId="{A28FF8E2-3F14-7149-AF5B-CF4CB668DCCC}" srcId="{90A763B2-8805-EC42-94EF-F9B0E1869B25}" destId="{BF0B6959-F1C1-8045-A272-7D4CA88FA826}" srcOrd="0" destOrd="0" parTransId="{89E8F7FC-7A23-7942-BE9A-9C0B3A5C842C}" sibTransId="{2EBFE2E0-E315-C740-BC77-FFC78903AC84}"/>
    <dgm:cxn modelId="{16864BFF-4C53-4942-9579-9672447B2C5B}" type="presOf" srcId="{BF0B6959-F1C1-8045-A272-7D4CA88FA826}" destId="{459C4C75-801A-D849-9F94-EFC4B96A3D6E}" srcOrd="0" destOrd="0" presId="urn:microsoft.com/office/officeart/2005/8/layout/StepDownProcess"/>
    <dgm:cxn modelId="{BA4C0AD7-EE5C-364E-9BA2-94A48C2947E4}" type="presParOf" srcId="{8BFB452B-F9D7-DE49-B416-A28A6854C73B}" destId="{4B7652B2-D067-334D-BBC8-ED641856FE64}" srcOrd="0" destOrd="0" presId="urn:microsoft.com/office/officeart/2005/8/layout/StepDownProcess"/>
    <dgm:cxn modelId="{EE0BF40B-AAC4-A840-8947-B0225FE71DE1}" type="presParOf" srcId="{4B7652B2-D067-334D-BBC8-ED641856FE64}" destId="{55934525-E71F-5D47-B652-9E8A37EA2402}" srcOrd="0" destOrd="0" presId="urn:microsoft.com/office/officeart/2005/8/layout/StepDownProcess"/>
    <dgm:cxn modelId="{630106D4-7173-C24E-91FF-64A0B7C8A0FE}" type="presParOf" srcId="{4B7652B2-D067-334D-BBC8-ED641856FE64}" destId="{64A7486E-B751-1D4F-94DD-674E73D35864}" srcOrd="1" destOrd="0" presId="urn:microsoft.com/office/officeart/2005/8/layout/StepDownProcess"/>
    <dgm:cxn modelId="{FB374385-A54A-7F44-9D81-28D4CBF91C5C}" type="presParOf" srcId="{4B7652B2-D067-334D-BBC8-ED641856FE64}" destId="{70E51EA9-435A-B043-B0C7-8A1A700C13A9}" srcOrd="2" destOrd="0" presId="urn:microsoft.com/office/officeart/2005/8/layout/StepDownProcess"/>
    <dgm:cxn modelId="{DB12A63D-3FCD-D544-B995-7ABBD3D1B28F}" type="presParOf" srcId="{8BFB452B-F9D7-DE49-B416-A28A6854C73B}" destId="{603C2D6D-A4F4-B444-B774-2438CE546AA4}" srcOrd="1" destOrd="0" presId="urn:microsoft.com/office/officeart/2005/8/layout/StepDownProcess"/>
    <dgm:cxn modelId="{D623C55C-98CB-DF4F-8F4E-523BFB18A847}" type="presParOf" srcId="{8BFB452B-F9D7-DE49-B416-A28A6854C73B}" destId="{526868A9-9E1F-964B-A400-8371B7D28968}" srcOrd="2" destOrd="0" presId="urn:microsoft.com/office/officeart/2005/8/layout/StepDownProcess"/>
    <dgm:cxn modelId="{033410F8-7C1F-7045-B0A8-2A6205521F8F}" type="presParOf" srcId="{526868A9-9E1F-964B-A400-8371B7D28968}" destId="{34E69DFA-A3B4-5242-B475-FDBAD53F1E8F}" srcOrd="0" destOrd="0" presId="urn:microsoft.com/office/officeart/2005/8/layout/StepDownProcess"/>
    <dgm:cxn modelId="{B2D2C5A2-9429-BC47-B60F-EBB38E1A09A3}" type="presParOf" srcId="{526868A9-9E1F-964B-A400-8371B7D28968}" destId="{EE84FD37-EF67-A643-BCE6-579C9C02319F}" srcOrd="1" destOrd="0" presId="urn:microsoft.com/office/officeart/2005/8/layout/StepDownProcess"/>
    <dgm:cxn modelId="{3069F71A-3393-4540-9560-F989730633F1}" type="presParOf" srcId="{526868A9-9E1F-964B-A400-8371B7D28968}" destId="{459C4C75-801A-D849-9F94-EFC4B96A3D6E}" srcOrd="2" destOrd="0" presId="urn:microsoft.com/office/officeart/2005/8/layout/StepDownProcess"/>
    <dgm:cxn modelId="{35AD7C0F-89A0-E942-9DC0-5AB3B8198DA1}" type="presParOf" srcId="{8BFB452B-F9D7-DE49-B416-A28A6854C73B}" destId="{96EC940E-7666-5E4A-88B2-49B80A9B735B}" srcOrd="3" destOrd="0" presId="urn:microsoft.com/office/officeart/2005/8/layout/StepDownProcess"/>
    <dgm:cxn modelId="{0F70EECE-5CCD-D64C-97CE-18D69F3142DB}" type="presParOf" srcId="{8BFB452B-F9D7-DE49-B416-A28A6854C73B}" destId="{73F90C2F-DCB1-4149-B6D0-95830973C554}" srcOrd="4" destOrd="0" presId="urn:microsoft.com/office/officeart/2005/8/layout/StepDownProcess"/>
    <dgm:cxn modelId="{C25FF60B-2884-D844-A640-2B704731252C}" type="presParOf" srcId="{73F90C2F-DCB1-4149-B6D0-95830973C554}" destId="{C56A0B8A-64E3-0649-AE98-13A1408493A1}" srcOrd="0" destOrd="0" presId="urn:microsoft.com/office/officeart/2005/8/layout/StepDownProcess"/>
    <dgm:cxn modelId="{CEE4132C-D4F1-084B-97A7-D58A066B6A1E}" type="presParOf" srcId="{73F90C2F-DCB1-4149-B6D0-95830973C554}" destId="{5DA44933-7FD0-444D-A5C7-E8284703050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C6772-7B1E-4840-8812-F20879887717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5B9FAD-52C4-F54E-8880-F0A62F31E1D7}">
      <dgm:prSet phldrT="[Text]"/>
      <dgm:spPr/>
      <dgm:t>
        <a:bodyPr/>
        <a:lstStyle/>
        <a:p>
          <a:r>
            <a:rPr lang="en-US" dirty="0"/>
            <a:t>Meteor</a:t>
          </a:r>
        </a:p>
      </dgm:t>
    </dgm:pt>
    <dgm:pt modelId="{3B4D5EC5-3142-D944-949A-F021765715C1}" type="parTrans" cxnId="{D4BB8C70-2031-2E48-8244-33662634A643}">
      <dgm:prSet/>
      <dgm:spPr/>
      <dgm:t>
        <a:bodyPr/>
        <a:lstStyle/>
        <a:p>
          <a:endParaRPr lang="en-US"/>
        </a:p>
      </dgm:t>
    </dgm:pt>
    <dgm:pt modelId="{A3586D52-7D2D-7743-8663-59A520B1F39C}" type="sibTrans" cxnId="{D4BB8C70-2031-2E48-8244-33662634A643}">
      <dgm:prSet/>
      <dgm:spPr/>
      <dgm:t>
        <a:bodyPr/>
        <a:lstStyle/>
        <a:p>
          <a:endParaRPr lang="en-US"/>
        </a:p>
      </dgm:t>
    </dgm:pt>
    <dgm:pt modelId="{3220F264-9EC8-AD44-99B7-33290A8DA0C4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CEEA4564-C1A2-0348-8D55-7D92B92BEF70}" type="parTrans" cxnId="{26831D8E-7B70-CB4B-9241-7E6F75FCA47D}">
      <dgm:prSet/>
      <dgm:spPr/>
      <dgm:t>
        <a:bodyPr/>
        <a:lstStyle/>
        <a:p>
          <a:endParaRPr lang="en-US"/>
        </a:p>
      </dgm:t>
    </dgm:pt>
    <dgm:pt modelId="{FFA004CF-0CA3-774C-BF22-EE6630C80F95}" type="sibTrans" cxnId="{26831D8E-7B70-CB4B-9241-7E6F75FCA47D}">
      <dgm:prSet/>
      <dgm:spPr/>
      <dgm:t>
        <a:bodyPr/>
        <a:lstStyle/>
        <a:p>
          <a:endParaRPr lang="en-US"/>
        </a:p>
      </dgm:t>
    </dgm:pt>
    <dgm:pt modelId="{B34B8248-FC89-3144-89DB-57B65CC14B9D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4860C3D7-0E68-C64B-A61D-9F59678F1C84}" type="parTrans" cxnId="{2BB876D9-2962-314E-A51E-6095118AAA73}">
      <dgm:prSet/>
      <dgm:spPr/>
      <dgm:t>
        <a:bodyPr/>
        <a:lstStyle/>
        <a:p>
          <a:endParaRPr lang="en-US"/>
        </a:p>
      </dgm:t>
    </dgm:pt>
    <dgm:pt modelId="{8684B130-1459-024D-A808-3F8FDAA8ADD5}" type="sibTrans" cxnId="{2BB876D9-2962-314E-A51E-6095118AAA73}">
      <dgm:prSet/>
      <dgm:spPr/>
      <dgm:t>
        <a:bodyPr/>
        <a:lstStyle/>
        <a:p>
          <a:endParaRPr lang="en-US"/>
        </a:p>
      </dgm:t>
    </dgm:pt>
    <dgm:pt modelId="{8C0DF8B3-C2C6-7D4C-AB32-608AF8C102D7}">
      <dgm:prSet phldrT="[Text]"/>
      <dgm:spPr/>
      <dgm:t>
        <a:bodyPr/>
        <a:lstStyle/>
        <a:p>
          <a:r>
            <a:rPr lang="en-US" dirty="0"/>
            <a:t>.JS</a:t>
          </a:r>
        </a:p>
      </dgm:t>
    </dgm:pt>
    <dgm:pt modelId="{4D0769BD-23C6-D84E-A71D-D77E43034A25}" type="parTrans" cxnId="{21F29B0F-1E5D-6B49-87CA-39F833ABC69D}">
      <dgm:prSet/>
      <dgm:spPr/>
      <dgm:t>
        <a:bodyPr/>
        <a:lstStyle/>
        <a:p>
          <a:endParaRPr lang="en-US"/>
        </a:p>
      </dgm:t>
    </dgm:pt>
    <dgm:pt modelId="{075D410A-41AF-7C4D-B074-71050B7A66FE}" type="sibTrans" cxnId="{21F29B0F-1E5D-6B49-87CA-39F833ABC69D}">
      <dgm:prSet/>
      <dgm:spPr/>
      <dgm:t>
        <a:bodyPr/>
        <a:lstStyle/>
        <a:p>
          <a:endParaRPr lang="en-US"/>
        </a:p>
      </dgm:t>
    </dgm:pt>
    <dgm:pt modelId="{1894F0E6-EC6B-3C42-8CD4-6F298F825D6C}">
      <dgm:prSet phldrT="[Text]"/>
      <dgm:spPr/>
      <dgm:t>
        <a:bodyPr/>
        <a:lstStyle/>
        <a:p>
          <a:r>
            <a:rPr lang="en-US" dirty="0"/>
            <a:t>Mongo DB</a:t>
          </a:r>
        </a:p>
      </dgm:t>
    </dgm:pt>
    <dgm:pt modelId="{D8CBD714-85F3-AF4A-84D8-A760A0CC5436}" type="parTrans" cxnId="{71B9D144-B214-B04D-8998-22D8A7C967EE}">
      <dgm:prSet/>
      <dgm:spPr/>
      <dgm:t>
        <a:bodyPr/>
        <a:lstStyle/>
        <a:p>
          <a:endParaRPr lang="en-US"/>
        </a:p>
      </dgm:t>
    </dgm:pt>
    <dgm:pt modelId="{37116981-4983-0844-8AD0-A951C519AA83}" type="sibTrans" cxnId="{71B9D144-B214-B04D-8998-22D8A7C967EE}">
      <dgm:prSet/>
      <dgm:spPr/>
      <dgm:t>
        <a:bodyPr/>
        <a:lstStyle/>
        <a:p>
          <a:endParaRPr lang="en-US"/>
        </a:p>
      </dgm:t>
    </dgm:pt>
    <dgm:pt modelId="{3C66BFD5-551E-DD42-921D-860C179FD9E4}" type="pres">
      <dgm:prSet presAssocID="{D41C6772-7B1E-4840-8812-F20879887717}" presName="composite" presStyleCnt="0">
        <dgm:presLayoutVars>
          <dgm:chMax val="1"/>
          <dgm:dir/>
          <dgm:resizeHandles val="exact"/>
        </dgm:presLayoutVars>
      </dgm:prSet>
      <dgm:spPr/>
    </dgm:pt>
    <dgm:pt modelId="{5A9240E4-9ABB-1943-8C47-1AE3FF1FE817}" type="pres">
      <dgm:prSet presAssocID="{D41C6772-7B1E-4840-8812-F20879887717}" presName="radial" presStyleCnt="0">
        <dgm:presLayoutVars>
          <dgm:animLvl val="ctr"/>
        </dgm:presLayoutVars>
      </dgm:prSet>
      <dgm:spPr/>
    </dgm:pt>
    <dgm:pt modelId="{33AD7CD7-79AF-004F-B378-FB327C5E4AAB}" type="pres">
      <dgm:prSet presAssocID="{A05B9FAD-52C4-F54E-8880-F0A62F31E1D7}" presName="centerShape" presStyleLbl="vennNode1" presStyleIdx="0" presStyleCnt="5"/>
      <dgm:spPr/>
    </dgm:pt>
    <dgm:pt modelId="{2530589A-F40A-3843-832F-A94F27CD44CF}" type="pres">
      <dgm:prSet presAssocID="{3220F264-9EC8-AD44-99B7-33290A8DA0C4}" presName="node" presStyleLbl="vennNode1" presStyleIdx="1" presStyleCnt="5">
        <dgm:presLayoutVars>
          <dgm:bulletEnabled val="1"/>
        </dgm:presLayoutVars>
      </dgm:prSet>
      <dgm:spPr/>
    </dgm:pt>
    <dgm:pt modelId="{FA59D1DD-4A27-5840-A2D9-D29A61EF1D01}" type="pres">
      <dgm:prSet presAssocID="{B34B8248-FC89-3144-89DB-57B65CC14B9D}" presName="node" presStyleLbl="vennNode1" presStyleIdx="2" presStyleCnt="5">
        <dgm:presLayoutVars>
          <dgm:bulletEnabled val="1"/>
        </dgm:presLayoutVars>
      </dgm:prSet>
      <dgm:spPr/>
    </dgm:pt>
    <dgm:pt modelId="{7D416125-C82E-6347-AC9D-E56868291431}" type="pres">
      <dgm:prSet presAssocID="{8C0DF8B3-C2C6-7D4C-AB32-608AF8C102D7}" presName="node" presStyleLbl="vennNode1" presStyleIdx="3" presStyleCnt="5">
        <dgm:presLayoutVars>
          <dgm:bulletEnabled val="1"/>
        </dgm:presLayoutVars>
      </dgm:prSet>
      <dgm:spPr/>
    </dgm:pt>
    <dgm:pt modelId="{7383E854-DB15-BC42-B5F1-091AB1CE600E}" type="pres">
      <dgm:prSet presAssocID="{1894F0E6-EC6B-3C42-8CD4-6F298F825D6C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F29B0F-1E5D-6B49-87CA-39F833ABC69D}" srcId="{A05B9FAD-52C4-F54E-8880-F0A62F31E1D7}" destId="{8C0DF8B3-C2C6-7D4C-AB32-608AF8C102D7}" srcOrd="2" destOrd="0" parTransId="{4D0769BD-23C6-D84E-A71D-D77E43034A25}" sibTransId="{075D410A-41AF-7C4D-B074-71050B7A66FE}"/>
    <dgm:cxn modelId="{EF6D4D60-513A-3D47-89A3-90FE1166C079}" type="presOf" srcId="{8C0DF8B3-C2C6-7D4C-AB32-608AF8C102D7}" destId="{7D416125-C82E-6347-AC9D-E56868291431}" srcOrd="0" destOrd="0" presId="urn:microsoft.com/office/officeart/2005/8/layout/radial3"/>
    <dgm:cxn modelId="{71B9D144-B214-B04D-8998-22D8A7C967EE}" srcId="{A05B9FAD-52C4-F54E-8880-F0A62F31E1D7}" destId="{1894F0E6-EC6B-3C42-8CD4-6F298F825D6C}" srcOrd="3" destOrd="0" parTransId="{D8CBD714-85F3-AF4A-84D8-A760A0CC5436}" sibTransId="{37116981-4983-0844-8AD0-A951C519AA83}"/>
    <dgm:cxn modelId="{D4BB8C70-2031-2E48-8244-33662634A643}" srcId="{D41C6772-7B1E-4840-8812-F20879887717}" destId="{A05B9FAD-52C4-F54E-8880-F0A62F31E1D7}" srcOrd="0" destOrd="0" parTransId="{3B4D5EC5-3142-D944-949A-F021765715C1}" sibTransId="{A3586D52-7D2D-7743-8663-59A520B1F39C}"/>
    <dgm:cxn modelId="{84999874-5E28-2449-83B4-4F01451CEA62}" type="presOf" srcId="{D41C6772-7B1E-4840-8812-F20879887717}" destId="{3C66BFD5-551E-DD42-921D-860C179FD9E4}" srcOrd="0" destOrd="0" presId="urn:microsoft.com/office/officeart/2005/8/layout/radial3"/>
    <dgm:cxn modelId="{41595580-4D0F-A541-90C9-20BAF99271D5}" type="presOf" srcId="{3220F264-9EC8-AD44-99B7-33290A8DA0C4}" destId="{2530589A-F40A-3843-832F-A94F27CD44CF}" srcOrd="0" destOrd="0" presId="urn:microsoft.com/office/officeart/2005/8/layout/radial3"/>
    <dgm:cxn modelId="{26831D8E-7B70-CB4B-9241-7E6F75FCA47D}" srcId="{A05B9FAD-52C4-F54E-8880-F0A62F31E1D7}" destId="{3220F264-9EC8-AD44-99B7-33290A8DA0C4}" srcOrd="0" destOrd="0" parTransId="{CEEA4564-C1A2-0348-8D55-7D92B92BEF70}" sibTransId="{FFA004CF-0CA3-774C-BF22-EE6630C80F95}"/>
    <dgm:cxn modelId="{076E81BA-4516-EE45-83FE-07C53AC7915B}" type="presOf" srcId="{B34B8248-FC89-3144-89DB-57B65CC14B9D}" destId="{FA59D1DD-4A27-5840-A2D9-D29A61EF1D01}" srcOrd="0" destOrd="0" presId="urn:microsoft.com/office/officeart/2005/8/layout/radial3"/>
    <dgm:cxn modelId="{272F10D7-63A0-9146-8387-EF3C51552BF2}" type="presOf" srcId="{1894F0E6-EC6B-3C42-8CD4-6F298F825D6C}" destId="{7383E854-DB15-BC42-B5F1-091AB1CE600E}" srcOrd="0" destOrd="0" presId="urn:microsoft.com/office/officeart/2005/8/layout/radial3"/>
    <dgm:cxn modelId="{2BB876D9-2962-314E-A51E-6095118AAA73}" srcId="{A05B9FAD-52C4-F54E-8880-F0A62F31E1D7}" destId="{B34B8248-FC89-3144-89DB-57B65CC14B9D}" srcOrd="1" destOrd="0" parTransId="{4860C3D7-0E68-C64B-A61D-9F59678F1C84}" sibTransId="{8684B130-1459-024D-A808-3F8FDAA8ADD5}"/>
    <dgm:cxn modelId="{45D48AEF-6A28-964A-AA93-5A8F5664D561}" type="presOf" srcId="{A05B9FAD-52C4-F54E-8880-F0A62F31E1D7}" destId="{33AD7CD7-79AF-004F-B378-FB327C5E4AAB}" srcOrd="0" destOrd="0" presId="urn:microsoft.com/office/officeart/2005/8/layout/radial3"/>
    <dgm:cxn modelId="{56EFA5D8-5F3A-D94C-9D40-BD0E820DA6F9}" type="presParOf" srcId="{3C66BFD5-551E-DD42-921D-860C179FD9E4}" destId="{5A9240E4-9ABB-1943-8C47-1AE3FF1FE817}" srcOrd="0" destOrd="0" presId="urn:microsoft.com/office/officeart/2005/8/layout/radial3"/>
    <dgm:cxn modelId="{84573D0F-B52E-124A-A0FD-F7DAF43E5BF1}" type="presParOf" srcId="{5A9240E4-9ABB-1943-8C47-1AE3FF1FE817}" destId="{33AD7CD7-79AF-004F-B378-FB327C5E4AAB}" srcOrd="0" destOrd="0" presId="urn:microsoft.com/office/officeart/2005/8/layout/radial3"/>
    <dgm:cxn modelId="{593E0A7A-DB6B-C940-B521-5937789BF5A2}" type="presParOf" srcId="{5A9240E4-9ABB-1943-8C47-1AE3FF1FE817}" destId="{2530589A-F40A-3843-832F-A94F27CD44CF}" srcOrd="1" destOrd="0" presId="urn:microsoft.com/office/officeart/2005/8/layout/radial3"/>
    <dgm:cxn modelId="{74DB9FEE-E311-5341-BA07-452669BE19C6}" type="presParOf" srcId="{5A9240E4-9ABB-1943-8C47-1AE3FF1FE817}" destId="{FA59D1DD-4A27-5840-A2D9-D29A61EF1D01}" srcOrd="2" destOrd="0" presId="urn:microsoft.com/office/officeart/2005/8/layout/radial3"/>
    <dgm:cxn modelId="{EA01191F-23D9-8E40-8B0E-F2668B81F2EC}" type="presParOf" srcId="{5A9240E4-9ABB-1943-8C47-1AE3FF1FE817}" destId="{7D416125-C82E-6347-AC9D-E56868291431}" srcOrd="3" destOrd="0" presId="urn:microsoft.com/office/officeart/2005/8/layout/radial3"/>
    <dgm:cxn modelId="{A93AA036-6254-5544-9D09-BCEC04AE14E4}" type="presParOf" srcId="{5A9240E4-9ABB-1943-8C47-1AE3FF1FE817}" destId="{7383E854-DB15-BC42-B5F1-091AB1CE600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B648C-873C-BF4A-86E8-3F813A15C356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5A3A9-495B-6C4A-9793-1802417718F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 Engine (Server)</a:t>
          </a:r>
        </a:p>
      </dgm:t>
    </dgm:pt>
    <dgm:pt modelId="{9D69F5EE-CC28-C045-B09A-5C9BE4A6AB76}" type="parTrans" cxnId="{84397D84-4BF3-4542-9DC5-84216A47E5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875E8A-9530-1842-BE96-035F2CB34D13}" type="sibTrans" cxnId="{84397D84-4BF3-4542-9DC5-84216A47E5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EBC9AE-6963-FE4B-8797-9B937E27A4B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VM (Database)</a:t>
          </a:r>
        </a:p>
      </dgm:t>
    </dgm:pt>
    <dgm:pt modelId="{1873DB3F-B660-A749-B370-AFFFAEA92667}" type="parTrans" cxnId="{9A06C62F-5FCE-8349-9B35-4EA833C5D1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6EF042-828F-964B-B8CC-B6D2EAB0A33D}" type="sibTrans" cxnId="{9A06C62F-5FCE-8349-9B35-4EA833C5D150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CB7F6F5-AE35-B547-9074-D9ED70EA411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Client</a:t>
          </a:r>
        </a:p>
      </dgm:t>
    </dgm:pt>
    <dgm:pt modelId="{8872EC8B-5BFD-6F48-BBCC-8F535DBEB1F8}" type="parTrans" cxnId="{7D57A693-4025-FF42-9EF3-FDA92ECFD3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5C703-350A-B04E-8ABB-D4B86B4FE978}" type="sibTrans" cxnId="{7D57A693-4025-FF42-9EF3-FDA92ECFD30F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68F1A5-DC4B-0D45-980E-463100F475B8}" type="pres">
      <dgm:prSet presAssocID="{B05B648C-873C-BF4A-86E8-3F813A15C356}" presName="Name0" presStyleCnt="0">
        <dgm:presLayoutVars>
          <dgm:dir/>
          <dgm:resizeHandles val="exact"/>
        </dgm:presLayoutVars>
      </dgm:prSet>
      <dgm:spPr/>
    </dgm:pt>
    <dgm:pt modelId="{03060EDB-BA8C-D641-91A0-DE07FD2EA292}" type="pres">
      <dgm:prSet presAssocID="{DE05A3A9-495B-6C4A-9793-1802417718F2}" presName="node" presStyleLbl="node1" presStyleIdx="0" presStyleCnt="3">
        <dgm:presLayoutVars>
          <dgm:bulletEnabled val="1"/>
        </dgm:presLayoutVars>
      </dgm:prSet>
      <dgm:spPr/>
    </dgm:pt>
    <dgm:pt modelId="{040B383A-03DC-6A49-98EA-555E9E3D905A}" type="pres">
      <dgm:prSet presAssocID="{23875E8A-9530-1842-BE96-035F2CB34D13}" presName="sibTrans" presStyleLbl="sibTrans2D1" presStyleIdx="0" presStyleCnt="3"/>
      <dgm:spPr/>
    </dgm:pt>
    <dgm:pt modelId="{B79BB182-FC73-8A42-B8AA-83EB72B6108E}" type="pres">
      <dgm:prSet presAssocID="{23875E8A-9530-1842-BE96-035F2CB34D13}" presName="connectorText" presStyleLbl="sibTrans2D1" presStyleIdx="0" presStyleCnt="3"/>
      <dgm:spPr/>
    </dgm:pt>
    <dgm:pt modelId="{3A0B9C1E-4634-6141-ABA7-3D8663236415}" type="pres">
      <dgm:prSet presAssocID="{6EEBC9AE-6963-FE4B-8797-9B937E27A4BC}" presName="node" presStyleLbl="node1" presStyleIdx="1" presStyleCnt="3">
        <dgm:presLayoutVars>
          <dgm:bulletEnabled val="1"/>
        </dgm:presLayoutVars>
      </dgm:prSet>
      <dgm:spPr/>
    </dgm:pt>
    <dgm:pt modelId="{F2D6DB19-D4CF-3C40-AC6C-0254FB2F80CF}" type="pres">
      <dgm:prSet presAssocID="{D66EF042-828F-964B-B8CC-B6D2EAB0A33D}" presName="sibTrans" presStyleLbl="sibTrans2D1" presStyleIdx="1" presStyleCnt="3"/>
      <dgm:spPr>
        <a:prstGeom prst="rightArrow">
          <a:avLst/>
        </a:prstGeom>
      </dgm:spPr>
    </dgm:pt>
    <dgm:pt modelId="{DF7E2EA7-8E3A-D344-ACA2-74C5232AFFF6}" type="pres">
      <dgm:prSet presAssocID="{D66EF042-828F-964B-B8CC-B6D2EAB0A33D}" presName="connectorText" presStyleLbl="sibTrans2D1" presStyleIdx="1" presStyleCnt="3"/>
      <dgm:spPr/>
    </dgm:pt>
    <dgm:pt modelId="{D1384E20-33B8-544A-A577-00E6B4BD9E90}" type="pres">
      <dgm:prSet presAssocID="{FCB7F6F5-AE35-B547-9074-D9ED70EA411B}" presName="node" presStyleLbl="node1" presStyleIdx="2" presStyleCnt="3">
        <dgm:presLayoutVars>
          <dgm:bulletEnabled val="1"/>
        </dgm:presLayoutVars>
      </dgm:prSet>
      <dgm:spPr/>
    </dgm:pt>
    <dgm:pt modelId="{9CB23F06-547F-0647-B2D3-DDA687A99E4A}" type="pres">
      <dgm:prSet presAssocID="{3735C703-350A-B04E-8ABB-D4B86B4FE978}" presName="sibTrans" presStyleLbl="sibTrans2D1" presStyleIdx="2" presStyleCnt="3"/>
      <dgm:spPr/>
    </dgm:pt>
    <dgm:pt modelId="{02EAB9A0-176D-7E4C-9D2A-0CE0853E9DBC}" type="pres">
      <dgm:prSet presAssocID="{3735C703-350A-B04E-8ABB-D4B86B4FE978}" presName="connectorText" presStyleLbl="sibTrans2D1" presStyleIdx="2" presStyleCnt="3"/>
      <dgm:spPr/>
    </dgm:pt>
  </dgm:ptLst>
  <dgm:cxnLst>
    <dgm:cxn modelId="{3F820813-7F5B-3443-BB39-A9435C2E70F4}" type="presOf" srcId="{D66EF042-828F-964B-B8CC-B6D2EAB0A33D}" destId="{DF7E2EA7-8E3A-D344-ACA2-74C5232AFFF6}" srcOrd="1" destOrd="0" presId="urn:microsoft.com/office/officeart/2005/8/layout/cycle7"/>
    <dgm:cxn modelId="{9A06C62F-5FCE-8349-9B35-4EA833C5D150}" srcId="{B05B648C-873C-BF4A-86E8-3F813A15C356}" destId="{6EEBC9AE-6963-FE4B-8797-9B937E27A4BC}" srcOrd="1" destOrd="0" parTransId="{1873DB3F-B660-A749-B370-AFFFAEA92667}" sibTransId="{D66EF042-828F-964B-B8CC-B6D2EAB0A33D}"/>
    <dgm:cxn modelId="{0C546332-F105-5947-8813-A841A5B7F09F}" type="presOf" srcId="{FCB7F6F5-AE35-B547-9074-D9ED70EA411B}" destId="{D1384E20-33B8-544A-A577-00E6B4BD9E90}" srcOrd="0" destOrd="0" presId="urn:microsoft.com/office/officeart/2005/8/layout/cycle7"/>
    <dgm:cxn modelId="{41234C46-0384-0146-88B0-FE3C5DA07523}" type="presOf" srcId="{B05B648C-873C-BF4A-86E8-3F813A15C356}" destId="{9968F1A5-DC4B-0D45-980E-463100F475B8}" srcOrd="0" destOrd="0" presId="urn:microsoft.com/office/officeart/2005/8/layout/cycle7"/>
    <dgm:cxn modelId="{7B4C1249-D965-9149-A15A-CF208E85348E}" type="presOf" srcId="{23875E8A-9530-1842-BE96-035F2CB34D13}" destId="{040B383A-03DC-6A49-98EA-555E9E3D905A}" srcOrd="0" destOrd="0" presId="urn:microsoft.com/office/officeart/2005/8/layout/cycle7"/>
    <dgm:cxn modelId="{65588D78-FEFB-964A-8EAB-828224B8E43A}" type="presOf" srcId="{D66EF042-828F-964B-B8CC-B6D2EAB0A33D}" destId="{F2D6DB19-D4CF-3C40-AC6C-0254FB2F80CF}" srcOrd="0" destOrd="0" presId="urn:microsoft.com/office/officeart/2005/8/layout/cycle7"/>
    <dgm:cxn modelId="{8150ED7B-6C71-F546-AD83-F8E75D982A6B}" type="presOf" srcId="{DE05A3A9-495B-6C4A-9793-1802417718F2}" destId="{03060EDB-BA8C-D641-91A0-DE07FD2EA292}" srcOrd="0" destOrd="0" presId="urn:microsoft.com/office/officeart/2005/8/layout/cycle7"/>
    <dgm:cxn modelId="{84397D84-4BF3-4542-9DC5-84216A47E5A0}" srcId="{B05B648C-873C-BF4A-86E8-3F813A15C356}" destId="{DE05A3A9-495B-6C4A-9793-1802417718F2}" srcOrd="0" destOrd="0" parTransId="{9D69F5EE-CC28-C045-B09A-5C9BE4A6AB76}" sibTransId="{23875E8A-9530-1842-BE96-035F2CB34D13}"/>
    <dgm:cxn modelId="{B32B008B-5EEB-D740-994C-802BC300B3AE}" type="presOf" srcId="{23875E8A-9530-1842-BE96-035F2CB34D13}" destId="{B79BB182-FC73-8A42-B8AA-83EB72B6108E}" srcOrd="1" destOrd="0" presId="urn:microsoft.com/office/officeart/2005/8/layout/cycle7"/>
    <dgm:cxn modelId="{421C9A90-5CEC-704E-B0DB-60F7B5212570}" type="presOf" srcId="{3735C703-350A-B04E-8ABB-D4B86B4FE978}" destId="{02EAB9A0-176D-7E4C-9D2A-0CE0853E9DBC}" srcOrd="1" destOrd="0" presId="urn:microsoft.com/office/officeart/2005/8/layout/cycle7"/>
    <dgm:cxn modelId="{7D57A693-4025-FF42-9EF3-FDA92ECFD30F}" srcId="{B05B648C-873C-BF4A-86E8-3F813A15C356}" destId="{FCB7F6F5-AE35-B547-9074-D9ED70EA411B}" srcOrd="2" destOrd="0" parTransId="{8872EC8B-5BFD-6F48-BBCC-8F535DBEB1F8}" sibTransId="{3735C703-350A-B04E-8ABB-D4B86B4FE978}"/>
    <dgm:cxn modelId="{8733DAEF-3DB0-BC43-BCB0-FFEBADC02790}" type="presOf" srcId="{3735C703-350A-B04E-8ABB-D4B86B4FE978}" destId="{9CB23F06-547F-0647-B2D3-DDA687A99E4A}" srcOrd="0" destOrd="0" presId="urn:microsoft.com/office/officeart/2005/8/layout/cycle7"/>
    <dgm:cxn modelId="{1660EDF2-AA91-9540-A300-7D5DE8F7CCFA}" type="presOf" srcId="{6EEBC9AE-6963-FE4B-8797-9B937E27A4BC}" destId="{3A0B9C1E-4634-6141-ABA7-3D8663236415}" srcOrd="0" destOrd="0" presId="urn:microsoft.com/office/officeart/2005/8/layout/cycle7"/>
    <dgm:cxn modelId="{FC9D6AAE-5EF7-0F40-86F5-1C62170A48C9}" type="presParOf" srcId="{9968F1A5-DC4B-0D45-980E-463100F475B8}" destId="{03060EDB-BA8C-D641-91A0-DE07FD2EA292}" srcOrd="0" destOrd="0" presId="urn:microsoft.com/office/officeart/2005/8/layout/cycle7"/>
    <dgm:cxn modelId="{7988D3DC-CF2D-9B43-AC27-0A77891CFDE5}" type="presParOf" srcId="{9968F1A5-DC4B-0D45-980E-463100F475B8}" destId="{040B383A-03DC-6A49-98EA-555E9E3D905A}" srcOrd="1" destOrd="0" presId="urn:microsoft.com/office/officeart/2005/8/layout/cycle7"/>
    <dgm:cxn modelId="{4FC503EC-577F-0D4A-960F-957071F34885}" type="presParOf" srcId="{040B383A-03DC-6A49-98EA-555E9E3D905A}" destId="{B79BB182-FC73-8A42-B8AA-83EB72B6108E}" srcOrd="0" destOrd="0" presId="urn:microsoft.com/office/officeart/2005/8/layout/cycle7"/>
    <dgm:cxn modelId="{72611FCB-1552-014D-AF56-20FCDD39866E}" type="presParOf" srcId="{9968F1A5-DC4B-0D45-980E-463100F475B8}" destId="{3A0B9C1E-4634-6141-ABA7-3D8663236415}" srcOrd="2" destOrd="0" presId="urn:microsoft.com/office/officeart/2005/8/layout/cycle7"/>
    <dgm:cxn modelId="{6DCE85C6-A8F5-D94A-80C6-16CB5798BFC0}" type="presParOf" srcId="{9968F1A5-DC4B-0D45-980E-463100F475B8}" destId="{F2D6DB19-D4CF-3C40-AC6C-0254FB2F80CF}" srcOrd="3" destOrd="0" presId="urn:microsoft.com/office/officeart/2005/8/layout/cycle7"/>
    <dgm:cxn modelId="{4AFE56DF-5D15-B144-B15E-221DF95FA504}" type="presParOf" srcId="{F2D6DB19-D4CF-3C40-AC6C-0254FB2F80CF}" destId="{DF7E2EA7-8E3A-D344-ACA2-74C5232AFFF6}" srcOrd="0" destOrd="0" presId="urn:microsoft.com/office/officeart/2005/8/layout/cycle7"/>
    <dgm:cxn modelId="{73B349BA-E12E-264E-8581-F16B1EF64ACE}" type="presParOf" srcId="{9968F1A5-DC4B-0D45-980E-463100F475B8}" destId="{D1384E20-33B8-544A-A577-00E6B4BD9E90}" srcOrd="4" destOrd="0" presId="urn:microsoft.com/office/officeart/2005/8/layout/cycle7"/>
    <dgm:cxn modelId="{44361389-87C5-0C46-8D2B-27117C22732F}" type="presParOf" srcId="{9968F1A5-DC4B-0D45-980E-463100F475B8}" destId="{9CB23F06-547F-0647-B2D3-DDA687A99E4A}" srcOrd="5" destOrd="0" presId="urn:microsoft.com/office/officeart/2005/8/layout/cycle7"/>
    <dgm:cxn modelId="{40A86A95-6291-D242-8A4A-CF479F5E8C82}" type="presParOf" srcId="{9CB23F06-547F-0647-B2D3-DDA687A99E4A}" destId="{02EAB9A0-176D-7E4C-9D2A-0CE0853E9DBC}" srcOrd="0" destOrd="0" presId="urn:microsoft.com/office/officeart/2005/8/layout/cycle7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F2DA64-DBE8-364E-8343-DE8628C7B692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9AF66-80CB-154B-87AC-148E4290D7A0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2EAB13D6-9970-334F-BB72-D7F6A03E5064}" type="parTrans" cxnId="{724471D4-12BC-524E-902F-C28738B21FD3}">
      <dgm:prSet/>
      <dgm:spPr/>
      <dgm:t>
        <a:bodyPr/>
        <a:lstStyle/>
        <a:p>
          <a:endParaRPr lang="en-US"/>
        </a:p>
      </dgm:t>
    </dgm:pt>
    <dgm:pt modelId="{6783B0B9-029A-BD45-9B60-43C29664E59B}" type="sibTrans" cxnId="{724471D4-12BC-524E-902F-C28738B21FD3}">
      <dgm:prSet/>
      <dgm:spPr/>
      <dgm:t>
        <a:bodyPr/>
        <a:lstStyle/>
        <a:p>
          <a:endParaRPr lang="en-US"/>
        </a:p>
      </dgm:t>
    </dgm:pt>
    <dgm:pt modelId="{0D1A4AFD-9042-7749-A96A-221DD724FBB0}">
      <dgm:prSet phldrT="[Text]"/>
      <dgm:spPr/>
      <dgm:t>
        <a:bodyPr/>
        <a:lstStyle/>
        <a:p>
          <a:r>
            <a:rPr lang="en-US" dirty="0"/>
            <a:t>Utility</a:t>
          </a:r>
        </a:p>
      </dgm:t>
    </dgm:pt>
    <dgm:pt modelId="{21378CF5-6401-1E4C-A706-92657CFB7383}" type="parTrans" cxnId="{CE7AB1B6-35AD-E44B-9BB6-55A14126AB1E}">
      <dgm:prSet/>
      <dgm:spPr/>
      <dgm:t>
        <a:bodyPr/>
        <a:lstStyle/>
        <a:p>
          <a:endParaRPr lang="en-US"/>
        </a:p>
      </dgm:t>
    </dgm:pt>
    <dgm:pt modelId="{A6B73533-9248-DF45-B2A6-7A47C0AF28AF}" type="sibTrans" cxnId="{CE7AB1B6-35AD-E44B-9BB6-55A14126AB1E}">
      <dgm:prSet/>
      <dgm:spPr/>
      <dgm:t>
        <a:bodyPr/>
        <a:lstStyle/>
        <a:p>
          <a:endParaRPr lang="en-US"/>
        </a:p>
      </dgm:t>
    </dgm:pt>
    <dgm:pt modelId="{FC000B3F-5753-3440-B80F-A1E9EAEB1E33}">
      <dgm:prSet phldrT="[Text]"/>
      <dgm:spPr/>
      <dgm:t>
        <a:bodyPr/>
        <a:lstStyle/>
        <a:p>
          <a:r>
            <a:rPr lang="en-US" dirty="0"/>
            <a:t>Mobile Formatting</a:t>
          </a:r>
        </a:p>
      </dgm:t>
    </dgm:pt>
    <dgm:pt modelId="{DA85210C-3F09-1A4D-B857-4556B2C17360}" type="parTrans" cxnId="{BE628DAF-61CA-A84B-8002-E0CBFA7BBF38}">
      <dgm:prSet/>
      <dgm:spPr/>
      <dgm:t>
        <a:bodyPr/>
        <a:lstStyle/>
        <a:p>
          <a:endParaRPr lang="en-US"/>
        </a:p>
      </dgm:t>
    </dgm:pt>
    <dgm:pt modelId="{34C5BCC3-68B7-8C47-9F9D-DE0B46E760F3}" type="sibTrans" cxnId="{BE628DAF-61CA-A84B-8002-E0CBFA7BBF38}">
      <dgm:prSet/>
      <dgm:spPr/>
      <dgm:t>
        <a:bodyPr/>
        <a:lstStyle/>
        <a:p>
          <a:endParaRPr lang="en-US"/>
        </a:p>
      </dgm:t>
    </dgm:pt>
    <dgm:pt modelId="{0D84E000-2C15-D040-A70E-ED8C3472AC6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89778B9A-E3F1-9A44-A597-A568287943E8}" type="parTrans" cxnId="{A3A39E97-BE27-8A43-ACF7-F6512B420C41}">
      <dgm:prSet/>
      <dgm:spPr/>
      <dgm:t>
        <a:bodyPr/>
        <a:lstStyle/>
        <a:p>
          <a:endParaRPr lang="en-US"/>
        </a:p>
      </dgm:t>
    </dgm:pt>
    <dgm:pt modelId="{128D0904-A405-4D44-A45E-C0620F941AF2}" type="sibTrans" cxnId="{A3A39E97-BE27-8A43-ACF7-F6512B420C41}">
      <dgm:prSet/>
      <dgm:spPr/>
      <dgm:t>
        <a:bodyPr/>
        <a:lstStyle/>
        <a:p>
          <a:endParaRPr lang="en-US"/>
        </a:p>
      </dgm:t>
    </dgm:pt>
    <dgm:pt modelId="{6EB67521-320C-6B4F-AC37-9ED2564EEDF0}">
      <dgm:prSet phldrT="[Text]"/>
      <dgm:spPr/>
      <dgm:t>
        <a:bodyPr/>
        <a:lstStyle/>
        <a:p>
          <a:r>
            <a:rPr lang="en-US" dirty="0"/>
            <a:t>Publishing</a:t>
          </a:r>
        </a:p>
      </dgm:t>
    </dgm:pt>
    <dgm:pt modelId="{1961F614-8B74-9F41-B54E-8F572D7FA1C6}" type="parTrans" cxnId="{AB2785B2-6AF0-E542-81DC-A9E07CE5B730}">
      <dgm:prSet/>
      <dgm:spPr/>
      <dgm:t>
        <a:bodyPr/>
        <a:lstStyle/>
        <a:p>
          <a:endParaRPr lang="en-US"/>
        </a:p>
      </dgm:t>
    </dgm:pt>
    <dgm:pt modelId="{F84D4E65-DE31-C14A-8401-AB9F4C6D7964}" type="sibTrans" cxnId="{AB2785B2-6AF0-E542-81DC-A9E07CE5B730}">
      <dgm:prSet/>
      <dgm:spPr/>
      <dgm:t>
        <a:bodyPr/>
        <a:lstStyle/>
        <a:p>
          <a:endParaRPr lang="en-US"/>
        </a:p>
      </dgm:t>
    </dgm:pt>
    <dgm:pt modelId="{6E327CC3-0B75-C242-9559-EE5FFB153C0F}">
      <dgm:prSet phldrT="[Text]"/>
      <dgm:spPr/>
      <dgm:t>
        <a:bodyPr/>
        <a:lstStyle/>
        <a:p>
          <a:r>
            <a:rPr lang="en-US" dirty="0"/>
            <a:t>Subscribing</a:t>
          </a:r>
        </a:p>
      </dgm:t>
    </dgm:pt>
    <dgm:pt modelId="{8F2E8291-BE1C-4640-8F65-D4E805B66788}" type="parTrans" cxnId="{644C0644-806D-234C-9C86-F1772B1F1927}">
      <dgm:prSet/>
      <dgm:spPr/>
      <dgm:t>
        <a:bodyPr/>
        <a:lstStyle/>
        <a:p>
          <a:endParaRPr lang="en-US"/>
        </a:p>
      </dgm:t>
    </dgm:pt>
    <dgm:pt modelId="{92CBD2F3-AE8C-C843-91DB-B5E67A844D35}" type="sibTrans" cxnId="{644C0644-806D-234C-9C86-F1772B1F1927}">
      <dgm:prSet/>
      <dgm:spPr/>
      <dgm:t>
        <a:bodyPr/>
        <a:lstStyle/>
        <a:p>
          <a:endParaRPr lang="en-US"/>
        </a:p>
      </dgm:t>
    </dgm:pt>
    <dgm:pt modelId="{0C8DD70E-A63A-E643-8E04-32AA5FDBBCC5}">
      <dgm:prSet phldrT="[Text]"/>
      <dgm:spPr/>
      <dgm:t>
        <a:bodyPr/>
        <a:lstStyle/>
        <a:p>
          <a:r>
            <a:rPr lang="en-US" dirty="0"/>
            <a:t>Game Design</a:t>
          </a:r>
        </a:p>
      </dgm:t>
    </dgm:pt>
    <dgm:pt modelId="{1F26C455-9930-1F46-B527-39ABF4C99952}" type="parTrans" cxnId="{D8C450DC-E6E0-E24B-8A5F-2E1C4D1CDD7E}">
      <dgm:prSet/>
      <dgm:spPr/>
      <dgm:t>
        <a:bodyPr/>
        <a:lstStyle/>
        <a:p>
          <a:endParaRPr lang="en-US"/>
        </a:p>
      </dgm:t>
    </dgm:pt>
    <dgm:pt modelId="{FC8996BB-7145-C14D-8809-2D83613FB57B}" type="sibTrans" cxnId="{D8C450DC-E6E0-E24B-8A5F-2E1C4D1CDD7E}">
      <dgm:prSet/>
      <dgm:spPr/>
      <dgm:t>
        <a:bodyPr/>
        <a:lstStyle/>
        <a:p>
          <a:endParaRPr lang="en-US"/>
        </a:p>
      </dgm:t>
    </dgm:pt>
    <dgm:pt modelId="{2CD21122-5E96-2A47-80D4-49B1BE99AD1E}">
      <dgm:prSet phldrT="[Text]"/>
      <dgm:spPr/>
      <dgm:t>
        <a:bodyPr/>
        <a:lstStyle/>
        <a:p>
          <a:r>
            <a:rPr lang="en-US" dirty="0"/>
            <a:t>Multiplayer</a:t>
          </a:r>
        </a:p>
      </dgm:t>
    </dgm:pt>
    <dgm:pt modelId="{16AEFD66-B17D-EE4B-A62A-E43841E4ACA9}" type="parTrans" cxnId="{7EC46757-E83B-C84A-A4FB-5AF1A67AFB87}">
      <dgm:prSet/>
      <dgm:spPr/>
      <dgm:t>
        <a:bodyPr/>
        <a:lstStyle/>
        <a:p>
          <a:endParaRPr lang="en-US"/>
        </a:p>
      </dgm:t>
    </dgm:pt>
    <dgm:pt modelId="{F3F0F5A3-0C85-4744-864E-C25B5FA9AEB5}" type="sibTrans" cxnId="{7EC46757-E83B-C84A-A4FB-5AF1A67AFB87}">
      <dgm:prSet/>
      <dgm:spPr/>
      <dgm:t>
        <a:bodyPr/>
        <a:lstStyle/>
        <a:p>
          <a:endParaRPr lang="en-US"/>
        </a:p>
      </dgm:t>
    </dgm:pt>
    <dgm:pt modelId="{B970D450-3B5B-C343-A4E1-B8DBAF8E0A15}">
      <dgm:prSet phldrT="[Text]"/>
      <dgm:spPr/>
      <dgm:t>
        <a:bodyPr/>
        <a:lstStyle/>
        <a:p>
          <a:r>
            <a:rPr lang="en-US" dirty="0"/>
            <a:t>Polishing</a:t>
          </a:r>
        </a:p>
      </dgm:t>
    </dgm:pt>
    <dgm:pt modelId="{FD42CEB0-8502-884C-9CFE-B8529F9D93B4}" type="parTrans" cxnId="{23F557A6-9661-9E45-A4D9-FE7B5C830964}">
      <dgm:prSet/>
      <dgm:spPr/>
      <dgm:t>
        <a:bodyPr/>
        <a:lstStyle/>
        <a:p>
          <a:endParaRPr lang="en-US"/>
        </a:p>
      </dgm:t>
    </dgm:pt>
    <dgm:pt modelId="{A1FEB345-1FBB-3446-A967-58055F0AF3FE}" type="sibTrans" cxnId="{23F557A6-9661-9E45-A4D9-FE7B5C830964}">
      <dgm:prSet/>
      <dgm:spPr/>
      <dgm:t>
        <a:bodyPr/>
        <a:lstStyle/>
        <a:p>
          <a:endParaRPr lang="en-US"/>
        </a:p>
      </dgm:t>
    </dgm:pt>
    <dgm:pt modelId="{9FCB1733-FB8B-2847-BDAB-00118548E9A5}" type="pres">
      <dgm:prSet presAssocID="{06F2DA64-DBE8-364E-8343-DE8628C7B69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71F3F52-7AD6-6141-90D5-D52A9740DD0F}" type="pres">
      <dgm:prSet presAssocID="{06F2DA64-DBE8-364E-8343-DE8628C7B692}" presName="cycle" presStyleCnt="0"/>
      <dgm:spPr/>
    </dgm:pt>
    <dgm:pt modelId="{2CEB003F-37C3-A849-ADC8-35A0FD58D709}" type="pres">
      <dgm:prSet presAssocID="{06F2DA64-DBE8-364E-8343-DE8628C7B692}" presName="centerShape" presStyleCnt="0"/>
      <dgm:spPr/>
    </dgm:pt>
    <dgm:pt modelId="{1F8CD63E-68A9-054F-9300-A9BC244CB9BD}" type="pres">
      <dgm:prSet presAssocID="{06F2DA64-DBE8-364E-8343-DE8628C7B692}" presName="connSite" presStyleLbl="node1" presStyleIdx="0" presStyleCnt="4"/>
      <dgm:spPr/>
    </dgm:pt>
    <dgm:pt modelId="{9516BB73-4C6E-8E46-A226-0884FF5737AC}" type="pres">
      <dgm:prSet presAssocID="{06F2DA64-DBE8-364E-8343-DE8628C7B692}" presName="visible" presStyleLbl="node1" presStyleIdx="0" presStyleCnt="4"/>
      <dgm:spPr/>
    </dgm:pt>
    <dgm:pt modelId="{3CCEA1C1-DB6F-6A43-B4BA-BD37A22B0749}" type="pres">
      <dgm:prSet presAssocID="{2EAB13D6-9970-334F-BB72-D7F6A03E5064}" presName="Name25" presStyleLbl="parChTrans1D1" presStyleIdx="0" presStyleCnt="3"/>
      <dgm:spPr/>
    </dgm:pt>
    <dgm:pt modelId="{BFCA6461-DC62-B141-92A1-9F0DDAE00FC2}" type="pres">
      <dgm:prSet presAssocID="{0649AF66-80CB-154B-87AC-148E4290D7A0}" presName="node" presStyleCnt="0"/>
      <dgm:spPr/>
    </dgm:pt>
    <dgm:pt modelId="{98277D12-0B3D-F94E-B435-56C4E906AFC3}" type="pres">
      <dgm:prSet presAssocID="{0649AF66-80CB-154B-87AC-148E4290D7A0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B56E913F-FE7E-364F-A082-300EF6AB2BCF}" type="pres">
      <dgm:prSet presAssocID="{0649AF66-80CB-154B-87AC-148E4290D7A0}" presName="childNode" presStyleLbl="revTx" presStyleIdx="0" presStyleCnt="3">
        <dgm:presLayoutVars>
          <dgm:bulletEnabled val="1"/>
        </dgm:presLayoutVars>
      </dgm:prSet>
      <dgm:spPr/>
    </dgm:pt>
    <dgm:pt modelId="{924756F0-63C3-9C4B-A679-2FD9B45229B9}" type="pres">
      <dgm:prSet presAssocID="{89778B9A-E3F1-9A44-A597-A568287943E8}" presName="Name25" presStyleLbl="parChTrans1D1" presStyleIdx="1" presStyleCnt="3"/>
      <dgm:spPr/>
    </dgm:pt>
    <dgm:pt modelId="{D96505C8-74BF-1240-964D-BEA5B25D9810}" type="pres">
      <dgm:prSet presAssocID="{0D84E000-2C15-D040-A70E-ED8C3472AC6C}" presName="node" presStyleCnt="0"/>
      <dgm:spPr/>
    </dgm:pt>
    <dgm:pt modelId="{727390B0-B7CA-8746-BE38-AB95050572D9}" type="pres">
      <dgm:prSet presAssocID="{0D84E000-2C15-D040-A70E-ED8C3472AC6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8E5E194-9DC3-1645-91C4-E0DD049848C5}" type="pres">
      <dgm:prSet presAssocID="{0D84E000-2C15-D040-A70E-ED8C3472AC6C}" presName="childNode" presStyleLbl="revTx" presStyleIdx="1" presStyleCnt="3">
        <dgm:presLayoutVars>
          <dgm:bulletEnabled val="1"/>
        </dgm:presLayoutVars>
      </dgm:prSet>
      <dgm:spPr/>
    </dgm:pt>
    <dgm:pt modelId="{2C729861-ED6B-9F44-BC33-A39356331608}" type="pres">
      <dgm:prSet presAssocID="{1F26C455-9930-1F46-B527-39ABF4C99952}" presName="Name25" presStyleLbl="parChTrans1D1" presStyleIdx="2" presStyleCnt="3"/>
      <dgm:spPr/>
    </dgm:pt>
    <dgm:pt modelId="{605E0980-395A-4845-A7A9-D0F9A0EDC183}" type="pres">
      <dgm:prSet presAssocID="{0C8DD70E-A63A-E643-8E04-32AA5FDBBCC5}" presName="node" presStyleCnt="0"/>
      <dgm:spPr/>
    </dgm:pt>
    <dgm:pt modelId="{901323CF-94F1-AB4B-B387-F21AC7FEE13C}" type="pres">
      <dgm:prSet presAssocID="{0C8DD70E-A63A-E643-8E04-32AA5FDBBCC5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4752F0F-8747-1B44-8FAA-EE05E8C036D5}" type="pres">
      <dgm:prSet presAssocID="{0C8DD70E-A63A-E643-8E04-32AA5FDBBCC5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9ADBE803-B09F-674A-A9AA-DE0695311DC4}" type="presOf" srcId="{6E327CC3-0B75-C242-9559-EE5FFB153C0F}" destId="{B8E5E194-9DC3-1645-91C4-E0DD049848C5}" srcOrd="0" destOrd="1" presId="urn:microsoft.com/office/officeart/2005/8/layout/radial2"/>
    <dgm:cxn modelId="{A95BEA26-E61C-1F42-999F-A1F895ADA0F7}" type="presOf" srcId="{06F2DA64-DBE8-364E-8343-DE8628C7B692}" destId="{9FCB1733-FB8B-2847-BDAB-00118548E9A5}" srcOrd="0" destOrd="0" presId="urn:microsoft.com/office/officeart/2005/8/layout/radial2"/>
    <dgm:cxn modelId="{DFA3433B-5CCB-884C-92DE-1068564E2D78}" type="presOf" srcId="{89778B9A-E3F1-9A44-A597-A568287943E8}" destId="{924756F0-63C3-9C4B-A679-2FD9B45229B9}" srcOrd="0" destOrd="0" presId="urn:microsoft.com/office/officeart/2005/8/layout/radial2"/>
    <dgm:cxn modelId="{885D3F60-CD31-6E40-B81B-943C8416D53D}" type="presOf" srcId="{2CD21122-5E96-2A47-80D4-49B1BE99AD1E}" destId="{64752F0F-8747-1B44-8FAA-EE05E8C036D5}" srcOrd="0" destOrd="0" presId="urn:microsoft.com/office/officeart/2005/8/layout/radial2"/>
    <dgm:cxn modelId="{644C0644-806D-234C-9C86-F1772B1F1927}" srcId="{0D84E000-2C15-D040-A70E-ED8C3472AC6C}" destId="{6E327CC3-0B75-C242-9559-EE5FFB153C0F}" srcOrd="1" destOrd="0" parTransId="{8F2E8291-BE1C-4640-8F65-D4E805B66788}" sibTransId="{92CBD2F3-AE8C-C843-91DB-B5E67A844D35}"/>
    <dgm:cxn modelId="{7EC46757-E83B-C84A-A4FB-5AF1A67AFB87}" srcId="{0C8DD70E-A63A-E643-8E04-32AA5FDBBCC5}" destId="{2CD21122-5E96-2A47-80D4-49B1BE99AD1E}" srcOrd="0" destOrd="0" parTransId="{16AEFD66-B17D-EE4B-A62A-E43841E4ACA9}" sibTransId="{F3F0F5A3-0C85-4744-864E-C25B5FA9AEB5}"/>
    <dgm:cxn modelId="{6AFAB37B-CCE0-C74C-B51B-AA088A7D9CE3}" type="presOf" srcId="{0D1A4AFD-9042-7749-A96A-221DD724FBB0}" destId="{B56E913F-FE7E-364F-A082-300EF6AB2BCF}" srcOrd="0" destOrd="0" presId="urn:microsoft.com/office/officeart/2005/8/layout/radial2"/>
    <dgm:cxn modelId="{C73AF084-32C7-9742-B1F7-A3FD2D3379FA}" type="presOf" srcId="{1F26C455-9930-1F46-B527-39ABF4C99952}" destId="{2C729861-ED6B-9F44-BC33-A39356331608}" srcOrd="0" destOrd="0" presId="urn:microsoft.com/office/officeart/2005/8/layout/radial2"/>
    <dgm:cxn modelId="{8738DD8A-C71F-3B46-A785-B0310680E2F4}" type="presOf" srcId="{B970D450-3B5B-C343-A4E1-B8DBAF8E0A15}" destId="{64752F0F-8747-1B44-8FAA-EE05E8C036D5}" srcOrd="0" destOrd="1" presId="urn:microsoft.com/office/officeart/2005/8/layout/radial2"/>
    <dgm:cxn modelId="{1948B88D-C935-814A-A379-07E779F9D15D}" type="presOf" srcId="{0649AF66-80CB-154B-87AC-148E4290D7A0}" destId="{98277D12-0B3D-F94E-B435-56C4E906AFC3}" srcOrd="0" destOrd="0" presId="urn:microsoft.com/office/officeart/2005/8/layout/radial2"/>
    <dgm:cxn modelId="{A3A39E97-BE27-8A43-ACF7-F6512B420C41}" srcId="{06F2DA64-DBE8-364E-8343-DE8628C7B692}" destId="{0D84E000-2C15-D040-A70E-ED8C3472AC6C}" srcOrd="1" destOrd="0" parTransId="{89778B9A-E3F1-9A44-A597-A568287943E8}" sibTransId="{128D0904-A405-4D44-A45E-C0620F941AF2}"/>
    <dgm:cxn modelId="{23F557A6-9661-9E45-A4D9-FE7B5C830964}" srcId="{0C8DD70E-A63A-E643-8E04-32AA5FDBBCC5}" destId="{B970D450-3B5B-C343-A4E1-B8DBAF8E0A15}" srcOrd="1" destOrd="0" parTransId="{FD42CEB0-8502-884C-9CFE-B8529F9D93B4}" sibTransId="{A1FEB345-1FBB-3446-A967-58055F0AF3FE}"/>
    <dgm:cxn modelId="{56D2BEA6-F8AE-B54F-A72F-2538B888BBD6}" type="presOf" srcId="{0D84E000-2C15-D040-A70E-ED8C3472AC6C}" destId="{727390B0-B7CA-8746-BE38-AB95050572D9}" srcOrd="0" destOrd="0" presId="urn:microsoft.com/office/officeart/2005/8/layout/radial2"/>
    <dgm:cxn modelId="{C9431BA8-13F4-3F45-91A2-890F3688FC53}" type="presOf" srcId="{0C8DD70E-A63A-E643-8E04-32AA5FDBBCC5}" destId="{901323CF-94F1-AB4B-B387-F21AC7FEE13C}" srcOrd="0" destOrd="0" presId="urn:microsoft.com/office/officeart/2005/8/layout/radial2"/>
    <dgm:cxn modelId="{BE628DAF-61CA-A84B-8002-E0CBFA7BBF38}" srcId="{0649AF66-80CB-154B-87AC-148E4290D7A0}" destId="{FC000B3F-5753-3440-B80F-A1E9EAEB1E33}" srcOrd="1" destOrd="0" parTransId="{DA85210C-3F09-1A4D-B857-4556B2C17360}" sibTransId="{34C5BCC3-68B7-8C47-9F9D-DE0B46E760F3}"/>
    <dgm:cxn modelId="{AB2785B2-6AF0-E542-81DC-A9E07CE5B730}" srcId="{0D84E000-2C15-D040-A70E-ED8C3472AC6C}" destId="{6EB67521-320C-6B4F-AC37-9ED2564EEDF0}" srcOrd="0" destOrd="0" parTransId="{1961F614-8B74-9F41-B54E-8F572D7FA1C6}" sibTransId="{F84D4E65-DE31-C14A-8401-AB9F4C6D7964}"/>
    <dgm:cxn modelId="{CE7AB1B6-35AD-E44B-9BB6-55A14126AB1E}" srcId="{0649AF66-80CB-154B-87AC-148E4290D7A0}" destId="{0D1A4AFD-9042-7749-A96A-221DD724FBB0}" srcOrd="0" destOrd="0" parTransId="{21378CF5-6401-1E4C-A706-92657CFB7383}" sibTransId="{A6B73533-9248-DF45-B2A6-7A47C0AF28AF}"/>
    <dgm:cxn modelId="{724471D4-12BC-524E-902F-C28738B21FD3}" srcId="{06F2DA64-DBE8-364E-8343-DE8628C7B692}" destId="{0649AF66-80CB-154B-87AC-148E4290D7A0}" srcOrd="0" destOrd="0" parTransId="{2EAB13D6-9970-334F-BB72-D7F6A03E5064}" sibTransId="{6783B0B9-029A-BD45-9B60-43C29664E59B}"/>
    <dgm:cxn modelId="{013085DB-1E2F-0A47-916A-075961490273}" type="presOf" srcId="{2EAB13D6-9970-334F-BB72-D7F6A03E5064}" destId="{3CCEA1C1-DB6F-6A43-B4BA-BD37A22B0749}" srcOrd="0" destOrd="0" presId="urn:microsoft.com/office/officeart/2005/8/layout/radial2"/>
    <dgm:cxn modelId="{D8C450DC-E6E0-E24B-8A5F-2E1C4D1CDD7E}" srcId="{06F2DA64-DBE8-364E-8343-DE8628C7B692}" destId="{0C8DD70E-A63A-E643-8E04-32AA5FDBBCC5}" srcOrd="2" destOrd="0" parTransId="{1F26C455-9930-1F46-B527-39ABF4C99952}" sibTransId="{FC8996BB-7145-C14D-8809-2D83613FB57B}"/>
    <dgm:cxn modelId="{F6178EDD-2781-524B-8644-04352C824779}" type="presOf" srcId="{FC000B3F-5753-3440-B80F-A1E9EAEB1E33}" destId="{B56E913F-FE7E-364F-A082-300EF6AB2BCF}" srcOrd="0" destOrd="1" presId="urn:microsoft.com/office/officeart/2005/8/layout/radial2"/>
    <dgm:cxn modelId="{C379E3EE-185E-4B4F-8712-42807225A7F1}" type="presOf" srcId="{6EB67521-320C-6B4F-AC37-9ED2564EEDF0}" destId="{B8E5E194-9DC3-1645-91C4-E0DD049848C5}" srcOrd="0" destOrd="0" presId="urn:microsoft.com/office/officeart/2005/8/layout/radial2"/>
    <dgm:cxn modelId="{332F75B6-8A5A-B040-A956-7E0FB0B6D31C}" type="presParOf" srcId="{9FCB1733-FB8B-2847-BDAB-00118548E9A5}" destId="{171F3F52-7AD6-6141-90D5-D52A9740DD0F}" srcOrd="0" destOrd="0" presId="urn:microsoft.com/office/officeart/2005/8/layout/radial2"/>
    <dgm:cxn modelId="{E8BD9550-FDCD-2A49-8FAC-6EB9D39DCF77}" type="presParOf" srcId="{171F3F52-7AD6-6141-90D5-D52A9740DD0F}" destId="{2CEB003F-37C3-A849-ADC8-35A0FD58D709}" srcOrd="0" destOrd="0" presId="urn:microsoft.com/office/officeart/2005/8/layout/radial2"/>
    <dgm:cxn modelId="{6FB7F63B-0C7A-B64C-9518-A44DD69663BD}" type="presParOf" srcId="{2CEB003F-37C3-A849-ADC8-35A0FD58D709}" destId="{1F8CD63E-68A9-054F-9300-A9BC244CB9BD}" srcOrd="0" destOrd="0" presId="urn:microsoft.com/office/officeart/2005/8/layout/radial2"/>
    <dgm:cxn modelId="{88EB170D-012C-3C44-9292-3BB8312BDE24}" type="presParOf" srcId="{2CEB003F-37C3-A849-ADC8-35A0FD58D709}" destId="{9516BB73-4C6E-8E46-A226-0884FF5737AC}" srcOrd="1" destOrd="0" presId="urn:microsoft.com/office/officeart/2005/8/layout/radial2"/>
    <dgm:cxn modelId="{4B20BF86-E2B6-A440-97FA-516C10BA94CB}" type="presParOf" srcId="{171F3F52-7AD6-6141-90D5-D52A9740DD0F}" destId="{3CCEA1C1-DB6F-6A43-B4BA-BD37A22B0749}" srcOrd="1" destOrd="0" presId="urn:microsoft.com/office/officeart/2005/8/layout/radial2"/>
    <dgm:cxn modelId="{0258932D-20EE-A34E-A57A-73E18B1A26A9}" type="presParOf" srcId="{171F3F52-7AD6-6141-90D5-D52A9740DD0F}" destId="{BFCA6461-DC62-B141-92A1-9F0DDAE00FC2}" srcOrd="2" destOrd="0" presId="urn:microsoft.com/office/officeart/2005/8/layout/radial2"/>
    <dgm:cxn modelId="{35E6AD50-32D0-5E4D-9986-BD727A8B9A2F}" type="presParOf" srcId="{BFCA6461-DC62-B141-92A1-9F0DDAE00FC2}" destId="{98277D12-0B3D-F94E-B435-56C4E906AFC3}" srcOrd="0" destOrd="0" presId="urn:microsoft.com/office/officeart/2005/8/layout/radial2"/>
    <dgm:cxn modelId="{D3775EAD-0EE9-654B-8845-FF9CD21E5AC3}" type="presParOf" srcId="{BFCA6461-DC62-B141-92A1-9F0DDAE00FC2}" destId="{B56E913F-FE7E-364F-A082-300EF6AB2BCF}" srcOrd="1" destOrd="0" presId="urn:microsoft.com/office/officeart/2005/8/layout/radial2"/>
    <dgm:cxn modelId="{2B380B9B-F4AB-3345-92C4-9D55BA7DEC77}" type="presParOf" srcId="{171F3F52-7AD6-6141-90D5-D52A9740DD0F}" destId="{924756F0-63C3-9C4B-A679-2FD9B45229B9}" srcOrd="3" destOrd="0" presId="urn:microsoft.com/office/officeart/2005/8/layout/radial2"/>
    <dgm:cxn modelId="{D8A98F55-B1B7-8A43-BF41-32F0C671EBD4}" type="presParOf" srcId="{171F3F52-7AD6-6141-90D5-D52A9740DD0F}" destId="{D96505C8-74BF-1240-964D-BEA5B25D9810}" srcOrd="4" destOrd="0" presId="urn:microsoft.com/office/officeart/2005/8/layout/radial2"/>
    <dgm:cxn modelId="{F606A821-EA5A-7C4F-8A22-EEADB7B239EF}" type="presParOf" srcId="{D96505C8-74BF-1240-964D-BEA5B25D9810}" destId="{727390B0-B7CA-8746-BE38-AB95050572D9}" srcOrd="0" destOrd="0" presId="urn:microsoft.com/office/officeart/2005/8/layout/radial2"/>
    <dgm:cxn modelId="{C8431CA4-B114-134B-A5BD-1108EB0DABC1}" type="presParOf" srcId="{D96505C8-74BF-1240-964D-BEA5B25D9810}" destId="{B8E5E194-9DC3-1645-91C4-E0DD049848C5}" srcOrd="1" destOrd="0" presId="urn:microsoft.com/office/officeart/2005/8/layout/radial2"/>
    <dgm:cxn modelId="{118EED0C-930C-0C41-8467-CDFC7BA38565}" type="presParOf" srcId="{171F3F52-7AD6-6141-90D5-D52A9740DD0F}" destId="{2C729861-ED6B-9F44-BC33-A39356331608}" srcOrd="5" destOrd="0" presId="urn:microsoft.com/office/officeart/2005/8/layout/radial2"/>
    <dgm:cxn modelId="{1198B936-418E-F049-B31F-F1EC26EF1D87}" type="presParOf" srcId="{171F3F52-7AD6-6141-90D5-D52A9740DD0F}" destId="{605E0980-395A-4845-A7A9-D0F9A0EDC183}" srcOrd="6" destOrd="0" presId="urn:microsoft.com/office/officeart/2005/8/layout/radial2"/>
    <dgm:cxn modelId="{9ADF2EC2-4485-A946-BA9C-C6300ACEB3BC}" type="presParOf" srcId="{605E0980-395A-4845-A7A9-D0F9A0EDC183}" destId="{901323CF-94F1-AB4B-B387-F21AC7FEE13C}" srcOrd="0" destOrd="0" presId="urn:microsoft.com/office/officeart/2005/8/layout/radial2"/>
    <dgm:cxn modelId="{CA149A7F-6246-DB42-B892-242DAD7A0820}" type="presParOf" srcId="{605E0980-395A-4845-A7A9-D0F9A0EDC183}" destId="{64752F0F-8747-1B44-8FAA-EE05E8C036D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34525-E71F-5D47-B652-9E8A37EA2402}">
      <dsp:nvSpPr>
        <dsp:cNvPr id="0" name=""/>
        <dsp:cNvSpPr/>
      </dsp:nvSpPr>
      <dsp:spPr>
        <a:xfrm rot="5400000">
          <a:off x="938235" y="1421634"/>
          <a:ext cx="1257313" cy="14314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7486E-B751-1D4F-94DD-674E73D35864}">
      <dsp:nvSpPr>
        <dsp:cNvPr id="0" name=""/>
        <dsp:cNvSpPr/>
      </dsp:nvSpPr>
      <dsp:spPr>
        <a:xfrm>
          <a:off x="605123" y="27877"/>
          <a:ext cx="2116575" cy="14815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Logs In</a:t>
          </a:r>
        </a:p>
      </dsp:txBody>
      <dsp:txXfrm>
        <a:off x="677459" y="100213"/>
        <a:ext cx="1971903" cy="1336862"/>
      </dsp:txXfrm>
    </dsp:sp>
    <dsp:sp modelId="{70E51EA9-435A-B043-B0C7-8A1A700C13A9}">
      <dsp:nvSpPr>
        <dsp:cNvPr id="0" name=""/>
        <dsp:cNvSpPr/>
      </dsp:nvSpPr>
      <dsp:spPr>
        <a:xfrm>
          <a:off x="2678711" y="169175"/>
          <a:ext cx="3623813" cy="119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Repeat users can create a personal account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Anyone can play Anonymously</a:t>
          </a:r>
        </a:p>
      </dsp:txBody>
      <dsp:txXfrm>
        <a:off x="2678711" y="169175"/>
        <a:ext cx="3623813" cy="1197441"/>
      </dsp:txXfrm>
    </dsp:sp>
    <dsp:sp modelId="{34E69DFA-A3B4-5242-B475-FDBAD53F1E8F}">
      <dsp:nvSpPr>
        <dsp:cNvPr id="0" name=""/>
        <dsp:cNvSpPr/>
      </dsp:nvSpPr>
      <dsp:spPr>
        <a:xfrm rot="5400000">
          <a:off x="3193361" y="3085886"/>
          <a:ext cx="1257313" cy="14314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4FD37-EF67-A643-BCE6-579C9C02319F}">
      <dsp:nvSpPr>
        <dsp:cNvPr id="0" name=""/>
        <dsp:cNvSpPr/>
      </dsp:nvSpPr>
      <dsp:spPr>
        <a:xfrm>
          <a:off x="2860250" y="1692129"/>
          <a:ext cx="2116575" cy="14815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Joins Lobby</a:t>
          </a:r>
        </a:p>
      </dsp:txBody>
      <dsp:txXfrm>
        <a:off x="2932586" y="1764465"/>
        <a:ext cx="1971903" cy="1336862"/>
      </dsp:txXfrm>
    </dsp:sp>
    <dsp:sp modelId="{459C4C75-801A-D849-9F94-EFC4B96A3D6E}">
      <dsp:nvSpPr>
        <dsp:cNvPr id="0" name=""/>
        <dsp:cNvSpPr/>
      </dsp:nvSpPr>
      <dsp:spPr>
        <a:xfrm>
          <a:off x="4950371" y="1886282"/>
          <a:ext cx="3637729" cy="119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Creates a Lobby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Other users join using access code</a:t>
          </a:r>
        </a:p>
      </dsp:txBody>
      <dsp:txXfrm>
        <a:off x="4950371" y="1886282"/>
        <a:ext cx="3637729" cy="1197441"/>
      </dsp:txXfrm>
    </dsp:sp>
    <dsp:sp modelId="{C56A0B8A-64E3-0649-AE98-13A1408493A1}">
      <dsp:nvSpPr>
        <dsp:cNvPr id="0" name=""/>
        <dsp:cNvSpPr/>
      </dsp:nvSpPr>
      <dsp:spPr>
        <a:xfrm>
          <a:off x="5115376" y="3356381"/>
          <a:ext cx="2116575" cy="14815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Lobby Plays Game</a:t>
          </a:r>
        </a:p>
      </dsp:txBody>
      <dsp:txXfrm>
        <a:off x="5187712" y="3428717"/>
        <a:ext cx="1971903" cy="1336862"/>
      </dsp:txXfrm>
    </dsp:sp>
    <dsp:sp modelId="{5DA44933-7FD0-444D-A5C7-E82847030508}">
      <dsp:nvSpPr>
        <dsp:cNvPr id="0" name=""/>
        <dsp:cNvSpPr/>
      </dsp:nvSpPr>
      <dsp:spPr>
        <a:xfrm>
          <a:off x="7187563" y="3497679"/>
          <a:ext cx="2725453" cy="119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From preset games, individuals can play together</a:t>
          </a:r>
        </a:p>
      </dsp:txBody>
      <dsp:txXfrm>
        <a:off x="7187563" y="3497679"/>
        <a:ext cx="2725453" cy="1197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7CD7-79AF-004F-B378-FB327C5E4AAB}">
      <dsp:nvSpPr>
        <dsp:cNvPr id="0" name=""/>
        <dsp:cNvSpPr/>
      </dsp:nvSpPr>
      <dsp:spPr>
        <a:xfrm>
          <a:off x="3807321" y="797421"/>
          <a:ext cx="1986557" cy="19865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Meteor</a:t>
          </a:r>
        </a:p>
      </dsp:txBody>
      <dsp:txXfrm>
        <a:off x="4098246" y="1088346"/>
        <a:ext cx="1404707" cy="1404707"/>
      </dsp:txXfrm>
    </dsp:sp>
    <dsp:sp modelId="{2530589A-F40A-3843-832F-A94F27CD44CF}">
      <dsp:nvSpPr>
        <dsp:cNvPr id="0" name=""/>
        <dsp:cNvSpPr/>
      </dsp:nvSpPr>
      <dsp:spPr>
        <a:xfrm>
          <a:off x="4303960" y="354"/>
          <a:ext cx="993278" cy="993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CSS</a:t>
          </a:r>
        </a:p>
      </dsp:txBody>
      <dsp:txXfrm>
        <a:off x="4449422" y="145816"/>
        <a:ext cx="702354" cy="702354"/>
      </dsp:txXfrm>
    </dsp:sp>
    <dsp:sp modelId="{FA59D1DD-4A27-5840-A2D9-D29A61EF1D01}">
      <dsp:nvSpPr>
        <dsp:cNvPr id="0" name=""/>
        <dsp:cNvSpPr/>
      </dsp:nvSpPr>
      <dsp:spPr>
        <a:xfrm>
          <a:off x="5597666" y="1294060"/>
          <a:ext cx="993278" cy="993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</a:t>
          </a:r>
        </a:p>
      </dsp:txBody>
      <dsp:txXfrm>
        <a:off x="5743128" y="1439522"/>
        <a:ext cx="702354" cy="702354"/>
      </dsp:txXfrm>
    </dsp:sp>
    <dsp:sp modelId="{7D416125-C82E-6347-AC9D-E56868291431}">
      <dsp:nvSpPr>
        <dsp:cNvPr id="0" name=""/>
        <dsp:cNvSpPr/>
      </dsp:nvSpPr>
      <dsp:spPr>
        <a:xfrm>
          <a:off x="4303960" y="2587766"/>
          <a:ext cx="993278" cy="993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.JS</a:t>
          </a:r>
        </a:p>
      </dsp:txBody>
      <dsp:txXfrm>
        <a:off x="4449422" y="2733228"/>
        <a:ext cx="702354" cy="702354"/>
      </dsp:txXfrm>
    </dsp:sp>
    <dsp:sp modelId="{7383E854-DB15-BC42-B5F1-091AB1CE600E}">
      <dsp:nvSpPr>
        <dsp:cNvPr id="0" name=""/>
        <dsp:cNvSpPr/>
      </dsp:nvSpPr>
      <dsp:spPr>
        <a:xfrm>
          <a:off x="3010254" y="1294060"/>
          <a:ext cx="993278" cy="993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Mongo DB</a:t>
          </a:r>
        </a:p>
      </dsp:txBody>
      <dsp:txXfrm>
        <a:off x="3155716" y="1439522"/>
        <a:ext cx="702354" cy="702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60EDB-BA8C-D641-91A0-DE07FD2EA292}">
      <dsp:nvSpPr>
        <dsp:cNvPr id="0" name=""/>
        <dsp:cNvSpPr/>
      </dsp:nvSpPr>
      <dsp:spPr>
        <a:xfrm>
          <a:off x="2089627" y="628"/>
          <a:ext cx="1545905" cy="77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App Engine (Server)</a:t>
          </a:r>
        </a:p>
      </dsp:txBody>
      <dsp:txXfrm>
        <a:off x="2112266" y="23267"/>
        <a:ext cx="1500627" cy="727674"/>
      </dsp:txXfrm>
    </dsp:sp>
    <dsp:sp modelId="{040B383A-03DC-6A49-98EA-555E9E3D905A}">
      <dsp:nvSpPr>
        <dsp:cNvPr id="0" name=""/>
        <dsp:cNvSpPr/>
      </dsp:nvSpPr>
      <dsp:spPr>
        <a:xfrm rot="3600000">
          <a:off x="3098255" y="1356559"/>
          <a:ext cx="804272" cy="270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179415" y="1410666"/>
        <a:ext cx="641952" cy="162319"/>
      </dsp:txXfrm>
    </dsp:sp>
    <dsp:sp modelId="{3A0B9C1E-4634-6141-ABA7-3D8663236415}">
      <dsp:nvSpPr>
        <dsp:cNvPr id="0" name=""/>
        <dsp:cNvSpPr/>
      </dsp:nvSpPr>
      <dsp:spPr>
        <a:xfrm>
          <a:off x="3365250" y="2210072"/>
          <a:ext cx="1545905" cy="77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VM (Database)</a:t>
          </a:r>
        </a:p>
      </dsp:txBody>
      <dsp:txXfrm>
        <a:off x="3387889" y="2232711"/>
        <a:ext cx="1500627" cy="727674"/>
      </dsp:txXfrm>
    </dsp:sp>
    <dsp:sp modelId="{F2D6DB19-D4CF-3C40-AC6C-0254FB2F80CF}">
      <dsp:nvSpPr>
        <dsp:cNvPr id="0" name=""/>
        <dsp:cNvSpPr/>
      </dsp:nvSpPr>
      <dsp:spPr>
        <a:xfrm rot="10800000">
          <a:off x="2460443" y="2461281"/>
          <a:ext cx="804272" cy="2705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 rot="10800000">
        <a:off x="2541603" y="2515388"/>
        <a:ext cx="641952" cy="162319"/>
      </dsp:txXfrm>
    </dsp:sp>
    <dsp:sp modelId="{D1384E20-33B8-544A-A577-00E6B4BD9E90}">
      <dsp:nvSpPr>
        <dsp:cNvPr id="0" name=""/>
        <dsp:cNvSpPr/>
      </dsp:nvSpPr>
      <dsp:spPr>
        <a:xfrm>
          <a:off x="814004" y="2210072"/>
          <a:ext cx="1545905" cy="77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Client</a:t>
          </a:r>
        </a:p>
      </dsp:txBody>
      <dsp:txXfrm>
        <a:off x="836643" y="2232711"/>
        <a:ext cx="1500627" cy="727674"/>
      </dsp:txXfrm>
    </dsp:sp>
    <dsp:sp modelId="{9CB23F06-547F-0647-B2D3-DDA687A99E4A}">
      <dsp:nvSpPr>
        <dsp:cNvPr id="0" name=""/>
        <dsp:cNvSpPr/>
      </dsp:nvSpPr>
      <dsp:spPr>
        <a:xfrm rot="18000000">
          <a:off x="1822632" y="1356559"/>
          <a:ext cx="804272" cy="270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1903792" y="1410666"/>
        <a:ext cx="641952" cy="162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29861-ED6B-9F44-BC33-A39356331608}">
      <dsp:nvSpPr>
        <dsp:cNvPr id="0" name=""/>
        <dsp:cNvSpPr/>
      </dsp:nvSpPr>
      <dsp:spPr>
        <a:xfrm rot="2561600">
          <a:off x="2573511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56F0-63C3-9C4B-A679-2FD9B45229B9}">
      <dsp:nvSpPr>
        <dsp:cNvPr id="0" name=""/>
        <dsp:cNvSpPr/>
      </dsp:nvSpPr>
      <dsp:spPr>
        <a:xfrm>
          <a:off x="2682537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EA1C1-DB6F-6A43-B4BA-BD37A22B0749}">
      <dsp:nvSpPr>
        <dsp:cNvPr id="0" name=""/>
        <dsp:cNvSpPr/>
      </dsp:nvSpPr>
      <dsp:spPr>
        <a:xfrm rot="19038400">
          <a:off x="2573511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6BB73-4C6E-8E46-A226-0884FF5737AC}">
      <dsp:nvSpPr>
        <dsp:cNvPr id="0" name=""/>
        <dsp:cNvSpPr/>
      </dsp:nvSpPr>
      <dsp:spPr>
        <a:xfrm>
          <a:off x="469562" y="1407583"/>
          <a:ext cx="2603499" cy="2603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7D12-0B3D-F94E-B435-56C4E906AFC3}">
      <dsp:nvSpPr>
        <dsp:cNvPr id="0" name=""/>
        <dsp:cNvSpPr/>
      </dsp:nvSpPr>
      <dsp:spPr>
        <a:xfrm>
          <a:off x="3080318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</a:t>
          </a:r>
        </a:p>
      </dsp:txBody>
      <dsp:txXfrm>
        <a:off x="3309082" y="228850"/>
        <a:ext cx="1104572" cy="1104572"/>
      </dsp:txXfrm>
    </dsp:sp>
    <dsp:sp modelId="{B56E913F-FE7E-364F-A082-300EF6AB2BCF}">
      <dsp:nvSpPr>
        <dsp:cNvPr id="0" name=""/>
        <dsp:cNvSpPr/>
      </dsp:nvSpPr>
      <dsp:spPr>
        <a:xfrm>
          <a:off x="4798628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Utility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Mobile Formatting</a:t>
          </a:r>
        </a:p>
      </dsp:txBody>
      <dsp:txXfrm>
        <a:off x="4798628" y="86"/>
        <a:ext cx="2343150" cy="1562100"/>
      </dsp:txXfrm>
    </dsp:sp>
    <dsp:sp modelId="{727390B0-B7CA-8746-BE38-AB95050572D9}">
      <dsp:nvSpPr>
        <dsp:cNvPr id="0" name=""/>
        <dsp:cNvSpPr/>
      </dsp:nvSpPr>
      <dsp:spPr>
        <a:xfrm>
          <a:off x="3596977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</a:t>
          </a:r>
        </a:p>
      </dsp:txBody>
      <dsp:txXfrm>
        <a:off x="3825741" y="2157047"/>
        <a:ext cx="1104572" cy="1104572"/>
      </dsp:txXfrm>
    </dsp:sp>
    <dsp:sp modelId="{B8E5E194-9DC3-1645-91C4-E0DD049848C5}">
      <dsp:nvSpPr>
        <dsp:cNvPr id="0" name=""/>
        <dsp:cNvSpPr/>
      </dsp:nvSpPr>
      <dsp:spPr>
        <a:xfrm>
          <a:off x="5315287" y="1928283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Publishing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Subscribing</a:t>
          </a:r>
        </a:p>
      </dsp:txBody>
      <dsp:txXfrm>
        <a:off x="5315287" y="1928283"/>
        <a:ext cx="2343150" cy="1562100"/>
      </dsp:txXfrm>
    </dsp:sp>
    <dsp:sp modelId="{901323CF-94F1-AB4B-B387-F21AC7FEE13C}">
      <dsp:nvSpPr>
        <dsp:cNvPr id="0" name=""/>
        <dsp:cNvSpPr/>
      </dsp:nvSpPr>
      <dsp:spPr>
        <a:xfrm>
          <a:off x="3080318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 Design</a:t>
          </a:r>
        </a:p>
      </dsp:txBody>
      <dsp:txXfrm>
        <a:off x="3309082" y="4085244"/>
        <a:ext cx="1104572" cy="1104572"/>
      </dsp:txXfrm>
    </dsp:sp>
    <dsp:sp modelId="{64752F0F-8747-1B44-8FAA-EE05E8C036D5}">
      <dsp:nvSpPr>
        <dsp:cNvPr id="0" name=""/>
        <dsp:cNvSpPr/>
      </dsp:nvSpPr>
      <dsp:spPr>
        <a:xfrm>
          <a:off x="4798628" y="3856480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Multiplayer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Polishing</a:t>
          </a:r>
        </a:p>
      </dsp:txBody>
      <dsp:txXfrm>
        <a:off x="4798628" y="3856480"/>
        <a:ext cx="2343150" cy="156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lass-tide.app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1F3C-617F-7D48-851A-0091D98D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Phone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D55EA-24AE-224A-BBCD-C125EB36B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080123"/>
            <a:ext cx="6831673" cy="1086237"/>
          </a:xfrm>
        </p:spPr>
        <p:txBody>
          <a:bodyPr/>
          <a:lstStyle/>
          <a:p>
            <a:r>
              <a:rPr lang="en-US" dirty="0"/>
              <a:t>Jerry Duncan, Howard Choi, Cameron O’Neill and Preston Provins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1CC72-80E5-0040-A881-8611FBB0EBC5}"/>
              </a:ext>
            </a:extLst>
          </p:cNvPr>
          <p:cNvSpPr/>
          <p:nvPr/>
        </p:nvSpPr>
        <p:spPr>
          <a:xfrm>
            <a:off x="746760" y="746760"/>
            <a:ext cx="472440" cy="441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FCB12-BD63-D345-A1B2-4C8AF0D8A6D0}"/>
              </a:ext>
            </a:extLst>
          </p:cNvPr>
          <p:cNvSpPr/>
          <p:nvPr/>
        </p:nvSpPr>
        <p:spPr>
          <a:xfrm>
            <a:off x="1112520" y="746760"/>
            <a:ext cx="2910840" cy="41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24F12-7A8A-994E-8468-BF6FE35D183D}"/>
              </a:ext>
            </a:extLst>
          </p:cNvPr>
          <p:cNvSpPr/>
          <p:nvPr/>
        </p:nvSpPr>
        <p:spPr>
          <a:xfrm>
            <a:off x="312420" y="0"/>
            <a:ext cx="411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DA5B4-4CD1-3048-A58A-0244B00F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44" b="35113"/>
          <a:stretch/>
        </p:blipFill>
        <p:spPr>
          <a:xfrm>
            <a:off x="3029149" y="2153102"/>
            <a:ext cx="6133181" cy="18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05DE-7C16-B34C-B793-165D234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What is Phone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3F15-C49F-9340-A583-91DAF039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370" y="1367366"/>
            <a:ext cx="8743950" cy="2423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project to modernize traditional table top games!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341494-0948-8E46-8E22-62FD32331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140660"/>
              </p:ext>
            </p:extLst>
          </p:nvPr>
        </p:nvGraphicFramePr>
        <p:xfrm>
          <a:off x="717550" y="1920240"/>
          <a:ext cx="9969500" cy="486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3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B57-86EC-EC43-B613-ACDE580E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Technology, Libraries,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15EF0D-1BF1-CC4D-AF59-DF45CB36D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890226"/>
              </p:ext>
            </p:extLst>
          </p:nvPr>
        </p:nvGraphicFramePr>
        <p:xfrm>
          <a:off x="-160020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593C03-CE38-1749-B4C4-24287483F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330333"/>
              </p:ext>
            </p:extLst>
          </p:nvPr>
        </p:nvGraphicFramePr>
        <p:xfrm>
          <a:off x="6172200" y="2470573"/>
          <a:ext cx="5725160" cy="298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CC8F75-CBE0-9148-AB2A-73D17CCFAF9F}"/>
              </a:ext>
            </a:extLst>
          </p:cNvPr>
          <p:cNvSpPr txBox="1"/>
          <p:nvPr/>
        </p:nvSpPr>
        <p:spPr>
          <a:xfrm>
            <a:off x="1600200" y="576072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Language and Libraries Used to implement Phone Games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6EA89-CD3E-6F41-94AA-0F10A0B47B18}"/>
              </a:ext>
            </a:extLst>
          </p:cNvPr>
          <p:cNvSpPr txBox="1"/>
          <p:nvPr/>
        </p:nvSpPr>
        <p:spPr>
          <a:xfrm>
            <a:off x="7635240" y="5700640"/>
            <a:ext cx="3337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Google Cloud Services used to Deploy Phone Games</a:t>
            </a:r>
          </a:p>
        </p:txBody>
      </p:sp>
    </p:spTree>
    <p:extLst>
      <p:ext uri="{BB962C8B-B14F-4D97-AF65-F5344CB8AC3E}">
        <p14:creationId xmlns:p14="http://schemas.microsoft.com/office/powerpoint/2010/main" val="165586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5CA-538D-9642-9A58-5C6580E3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online!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9B86-0D27-A64D-A005-50199C1D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Open your favorite browser, go to:</a:t>
            </a:r>
          </a:p>
          <a:p>
            <a:pPr lvl="1"/>
            <a:r>
              <a:rPr lang="en-US" sz="2200" dirty="0">
                <a:hlinkClick r:id="rId2"/>
              </a:rPr>
              <a:t>https://glass-tide.appspot.com/</a:t>
            </a:r>
            <a:endParaRPr lang="en-US" sz="2200" dirty="0"/>
          </a:p>
          <a:p>
            <a:r>
              <a:rPr lang="en-US" sz="2200" dirty="0"/>
              <a:t>Feel free to play a game with someone else, or join our lobby!</a:t>
            </a:r>
          </a:p>
        </p:txBody>
      </p:sp>
    </p:spTree>
    <p:extLst>
      <p:ext uri="{BB962C8B-B14F-4D97-AF65-F5344CB8AC3E}">
        <p14:creationId xmlns:p14="http://schemas.microsoft.com/office/powerpoint/2010/main" val="1636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71EF-162A-2C48-ABBF-601533F8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Difficulties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29134-2913-3643-8BDB-BF4CD12C7A41}"/>
              </a:ext>
            </a:extLst>
          </p:cNvPr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77520-7D30-BD4E-886C-F5E7D083F6B0}"/>
              </a:ext>
            </a:extLst>
          </p:cNvPr>
          <p:cNvSpPr/>
          <p:nvPr/>
        </p:nvSpPr>
        <p:spPr>
          <a:xfrm>
            <a:off x="0" y="5867400"/>
            <a:ext cx="121920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CE002F-EF7E-AC4F-BB01-0DA5767F8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892955"/>
              </p:ext>
            </p:extLst>
          </p:nvPr>
        </p:nvGraphicFramePr>
        <p:xfrm>
          <a:off x="4470400" y="448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FAF651-1DC2-6E43-B826-BA3D11F41353}"/>
              </a:ext>
            </a:extLst>
          </p:cNvPr>
          <p:cNvSpPr txBox="1"/>
          <p:nvPr/>
        </p:nvSpPr>
        <p:spPr>
          <a:xfrm>
            <a:off x="5638800" y="1900752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Causes: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C869-108F-2049-97CC-78C9673C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2346798"/>
            <a:ext cx="2301240" cy="17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Familiarity</a:t>
            </a:r>
          </a:p>
          <a:p>
            <a:pPr marL="0" indent="0">
              <a:buNone/>
            </a:pPr>
            <a:r>
              <a:rPr lang="en-US" dirty="0"/>
              <a:t>Planning</a:t>
            </a:r>
          </a:p>
          <a:p>
            <a:pPr marL="0" indent="0">
              <a:buNone/>
            </a:pPr>
            <a:r>
              <a:rPr lang="en-US" dirty="0"/>
              <a:t>Testing</a:t>
            </a:r>
          </a:p>
          <a:p>
            <a:pPr marL="0" indent="0">
              <a:buNone/>
            </a:pPr>
            <a:r>
              <a:rPr lang="en-US" dirty="0"/>
              <a:t>Communication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1FCC9C-412B-2B4C-8FBA-C388B9AA0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3580105"/>
            <a:ext cx="3444240" cy="2288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3F431B-ACAB-F941-99DD-1E0DAE2FE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1350021"/>
            <a:ext cx="3444240" cy="2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3ED1-1717-2C49-9AFC-1939E7FD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implement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1F29-C3CC-FF4C-955E-C1CF7C63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Beautify the Project</a:t>
            </a:r>
          </a:p>
          <a:p>
            <a:pPr lvl="1"/>
            <a:r>
              <a:rPr lang="en-US" dirty="0"/>
              <a:t>Fix UI Scaling</a:t>
            </a:r>
          </a:p>
          <a:p>
            <a:pPr lvl="1"/>
            <a:r>
              <a:rPr lang="en-US" dirty="0"/>
              <a:t>Make Game Content more Appealing</a:t>
            </a:r>
          </a:p>
          <a:p>
            <a:r>
              <a:rPr lang="en-US" dirty="0"/>
              <a:t>Add Further Utility to User Profile</a:t>
            </a:r>
          </a:p>
          <a:p>
            <a:pPr lvl="1"/>
            <a:r>
              <a:rPr lang="en-US" dirty="0"/>
              <a:t>Friends List</a:t>
            </a:r>
          </a:p>
          <a:p>
            <a:pPr lvl="1"/>
            <a:r>
              <a:rPr lang="en-US" dirty="0"/>
              <a:t>High Scores</a:t>
            </a:r>
          </a:p>
          <a:p>
            <a:r>
              <a:rPr lang="en-US" dirty="0"/>
              <a:t>Add “Sandbox” Games</a:t>
            </a:r>
          </a:p>
          <a:p>
            <a:pPr lvl="1"/>
            <a:r>
              <a:rPr lang="en-US" dirty="0"/>
              <a:t>Allow users to create new games from given tools</a:t>
            </a:r>
          </a:p>
          <a:p>
            <a:pPr lvl="1"/>
            <a:r>
              <a:rPr lang="en-US" dirty="0"/>
              <a:t>Allow users to share new games with others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051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PhoneGames">
      <a:dk1>
        <a:srgbClr val="555555"/>
      </a:dk1>
      <a:lt1>
        <a:srgbClr val="FFFFFF"/>
      </a:lt1>
      <a:dk2>
        <a:srgbClr val="545454"/>
      </a:dk2>
      <a:lt2>
        <a:srgbClr val="FFFFFF"/>
      </a:lt2>
      <a:accent1>
        <a:srgbClr val="00CDCF"/>
      </a:accent1>
      <a:accent2>
        <a:srgbClr val="FFAA00"/>
      </a:accent2>
      <a:accent3>
        <a:srgbClr val="1650D6"/>
      </a:accent3>
      <a:accent4>
        <a:srgbClr val="FF7400"/>
      </a:accent4>
      <a:accent5>
        <a:srgbClr val="00A8A8"/>
      </a:accent5>
      <a:accent6>
        <a:srgbClr val="CC5D00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{953022B2-9D11-BA44-965B-4084C594AC49}tf10001124</Template>
  <TotalTime>1023</TotalTime>
  <Words>206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Phone Games</vt:lpstr>
      <vt:lpstr>What is Phone Games?</vt:lpstr>
      <vt:lpstr>Technology, Libraries, Languages</vt:lpstr>
      <vt:lpstr>Join us online!</vt:lpstr>
      <vt:lpstr>Project Difficulties</vt:lpstr>
      <vt:lpstr>What would we implement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Games</dc:title>
  <dc:creator>Provins IV, Preston</dc:creator>
  <cp:lastModifiedBy>Jerry Duncan</cp:lastModifiedBy>
  <cp:revision>15</cp:revision>
  <dcterms:created xsi:type="dcterms:W3CDTF">2018-04-20T14:27:23Z</dcterms:created>
  <dcterms:modified xsi:type="dcterms:W3CDTF">2018-05-01T21:10:18Z</dcterms:modified>
</cp:coreProperties>
</file>