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Unity 3D “Bullet Hell”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46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Parker Holt, Jinxiao Yu, Dylan Rainwater, Jacob McLemore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C2C2C">
              <a:alpha val="5500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C2C2C">
              <a:alpha val="5500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Technology Used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Unity / C#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Free a</a:t>
            </a:r>
            <a:r>
              <a:rPr lang="en">
                <a:solidFill>
                  <a:srgbClr val="FFFFFF"/>
                </a:solidFill>
              </a:rPr>
              <a:t>ssets from the Unity store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Inspiration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All of us were either gamers or developers who wanted to start becoming familiar with game design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Challenges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Unfamiliarity with game development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All of us had pretty strong course loads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C2C2C">
              <a:alpha val="5500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C2C2C">
              <a:alpha val="5500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Randomly generated map for a unique playthrough every time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Map is separated into chunks that always load and unload off-screen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 unlocks “spells” for a more interesting combat system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Also can upgrade health, mana, and damage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Mana can be used to cast unlocked spells and will slowly regenerate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Spells can be used to enhance mobility or add variation to attacks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the user is hit by an enemy’s spell, health will be lost until upgraded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Enemies get progressively more difficult over time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game continues until the user’s health bar is drained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C2C2C">
              <a:alpha val="5500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OLD IDEA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96" y="1152486"/>
            <a:ext cx="7385205" cy="352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C2C2C">
              <a:alpha val="5500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Future 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C2C2C">
              <a:alpha val="55000"/>
            </a:srgbClr>
          </a:solidFill>
          <a:effectLst>
            <a:outerShdw blurRad="57150" rotWithShape="0" algn="bl" dir="21540000" dist="9525">
              <a:srgbClr val="000000"/>
            </a:outerShdw>
            <a:reflection blurRad="0" dir="5400000" dist="9525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Unique Art Assets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More Upgrades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Difficulty Levels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Enemy Variation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Code Refactoring</a:t>
            </a:r>
            <a:endParaRPr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Multi-platform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C2C2C">
              <a:alpha val="5500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Challenges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25700"/>
          </a:xfrm>
          <a:prstGeom prst="rect">
            <a:avLst/>
          </a:prstGeom>
          <a:solidFill>
            <a:srgbClr val="2C2C2C">
              <a:alpha val="55000"/>
            </a:srgbClr>
          </a:solidFill>
          <a:effectLst>
            <a:outerShdw rotWithShape="0" algn="bl" dir="5400000" dist="95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Not very much video game development experience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RPGs are massive</a:t>
            </a:r>
            <a:r>
              <a:rPr lang="en">
                <a:solidFill>
                  <a:schemeClr val="lt1"/>
                </a:solidFill>
              </a:rPr>
              <a:t> and we had a short deadline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Last-minute change from RPG to “Bullet Hell”</a:t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CS 360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C2C2C">
              <a:alpha val="5500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Customer Value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C2C2C">
              <a:alpha val="5500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Provides entertainment for those who are easily entertained (</a:t>
            </a:r>
            <a:r>
              <a:rPr i="1" lang="en">
                <a:solidFill>
                  <a:srgbClr val="FFFFFF"/>
                </a:solidFill>
              </a:rPr>
              <a:t>canis familiaris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Highly volatile customer value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Like any indie game, it truly is unknown until it is launched</a:t>
            </a:r>
            <a:endParaRPr>
              <a:solidFill>
                <a:srgbClr val="FFFF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After further development, the best we can do is increase desire to play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828875"/>
            <a:ext cx="8520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DEMO!</a:t>
            </a:r>
            <a:endParaRPr sz="20000"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1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