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2"/>
  </p:notesMasterIdLst>
  <p:handoutMasterIdLst>
    <p:handoutMasterId r:id="rId13"/>
  </p:handoutMasterIdLst>
  <p:sldIdLst>
    <p:sldId id="474" r:id="rId2"/>
    <p:sldId id="451" r:id="rId3"/>
    <p:sldId id="477" r:id="rId4"/>
    <p:sldId id="453" r:id="rId5"/>
    <p:sldId id="490" r:id="rId6"/>
    <p:sldId id="496" r:id="rId7"/>
    <p:sldId id="494" r:id="rId8"/>
    <p:sldId id="495" r:id="rId9"/>
    <p:sldId id="492" r:id="rId10"/>
    <p:sldId id="493" r:id="rId11"/>
  </p:sldIdLst>
  <p:sldSz cx="9144000" cy="6858000" type="screen4x3"/>
  <p:notesSz cx="6858000" cy="9144000"/>
  <p:defaultText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Littlejohn" initials="HL" lastIdx="1" clrIdx="0"/>
  <p:cmAuthor id="1" name="Matilyn Kay" initials="MD" lastIdx="1" clrIdx="1"/>
  <p:cmAuthor id="2" name="Aaron Finkelstein" initials="af" lastIdx="9" clrIdx="2"/>
  <p:cmAuthor id="3" name="nicojo" initials="nj" lastIdx="2"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BA4C9"/>
    <a:srgbClr val="27728D"/>
    <a:srgbClr val="000000"/>
    <a:srgbClr val="FFFFCC"/>
    <a:srgbClr val="CC9900"/>
    <a:srgbClr val="FFCC00"/>
    <a:srgbClr val="FFCC99"/>
    <a:srgbClr val="FF9900"/>
    <a:srgbClr val="FFCC66"/>
    <a:srgbClr val="99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261" autoAdjust="0"/>
    <p:restoredTop sz="94660"/>
  </p:normalViewPr>
  <p:slideViewPr>
    <p:cSldViewPr snapToGrid="0">
      <p:cViewPr varScale="1">
        <p:scale>
          <a:sx n="86" d="100"/>
          <a:sy n="86" d="100"/>
        </p:scale>
        <p:origin x="-965" y="-72"/>
      </p:cViewPr>
      <p:guideLst>
        <p:guide orient="horz" pos="139"/>
        <p:guide orient="horz" pos="849"/>
        <p:guide orient="horz" pos="1589"/>
        <p:guide orient="horz" pos="3053"/>
        <p:guide orient="horz" pos="1939"/>
        <p:guide orient="horz" pos="4177"/>
        <p:guide pos="2879"/>
        <p:guide pos="232"/>
        <p:guide pos="455"/>
        <p:guide pos="5528"/>
        <p:guide pos="863"/>
        <p:guide pos="5299"/>
        <p:guide pos="975"/>
        <p:guide pos="232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8CC3C-E6A3-4DBC-99DA-820CCC60DDD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EA4F2EEB-0895-4101-BCE2-636808DF4346}">
      <dgm:prSet phldrT="[Text]"/>
      <dgm:spPr/>
      <dgm:t>
        <a:bodyPr/>
        <a:lstStyle/>
        <a:p>
          <a:r>
            <a:rPr lang="en-US" dirty="0" smtClean="0"/>
            <a:t>IronPython 1.0</a:t>
          </a:r>
          <a:endParaRPr lang="en-US" dirty="0"/>
        </a:p>
      </dgm:t>
    </dgm:pt>
    <dgm:pt modelId="{107935C6-DBC9-426C-AE51-931BE7F63FE3}" type="parTrans" cxnId="{76E83ACD-16C0-4AAF-94D7-BDEC738F2395}">
      <dgm:prSet/>
      <dgm:spPr/>
      <dgm:t>
        <a:bodyPr/>
        <a:lstStyle/>
        <a:p>
          <a:endParaRPr lang="en-US"/>
        </a:p>
      </dgm:t>
    </dgm:pt>
    <dgm:pt modelId="{D9E9F9E3-D4DC-41DA-93E9-AAB02200A5D6}" type="sibTrans" cxnId="{76E83ACD-16C0-4AAF-94D7-BDEC738F2395}">
      <dgm:prSet/>
      <dgm:spPr/>
      <dgm:t>
        <a:bodyPr/>
        <a:lstStyle/>
        <a:p>
          <a:endParaRPr lang="en-US"/>
        </a:p>
      </dgm:t>
    </dgm:pt>
    <dgm:pt modelId="{F0795F1E-88C5-43D2-9E43-498A6BC3ECD9}">
      <dgm:prSet phldrT="[Text]"/>
      <dgm:spPr/>
      <dgm:t>
        <a:bodyPr/>
        <a:lstStyle/>
        <a:p>
          <a:r>
            <a:rPr lang="en-US" dirty="0" smtClean="0"/>
            <a:t>IronPython 1.1</a:t>
          </a:r>
          <a:endParaRPr lang="en-US" dirty="0"/>
        </a:p>
      </dgm:t>
    </dgm:pt>
    <dgm:pt modelId="{7722EF48-824B-461B-92B1-B7BB7316F9F0}" type="parTrans" cxnId="{0D43F838-C380-479C-8F77-B3D897BC699E}">
      <dgm:prSet/>
      <dgm:spPr/>
      <dgm:t>
        <a:bodyPr/>
        <a:lstStyle/>
        <a:p>
          <a:endParaRPr lang="en-US"/>
        </a:p>
      </dgm:t>
    </dgm:pt>
    <dgm:pt modelId="{6BC7ED4F-D997-4EE3-A1EF-7F3BDEDC864C}" type="sibTrans" cxnId="{0D43F838-C380-479C-8F77-B3D897BC699E}">
      <dgm:prSet/>
      <dgm:spPr/>
      <dgm:t>
        <a:bodyPr/>
        <a:lstStyle/>
        <a:p>
          <a:endParaRPr lang="en-US"/>
        </a:p>
      </dgm:t>
    </dgm:pt>
    <dgm:pt modelId="{7EB54145-853D-42F0-93BC-C12C388FD687}">
      <dgm:prSet phldrT="[Text]"/>
      <dgm:spPr/>
      <dgm:t>
        <a:bodyPr/>
        <a:lstStyle/>
        <a:p>
          <a:r>
            <a:rPr lang="en-US" dirty="0" smtClean="0"/>
            <a:t>April 2007</a:t>
          </a:r>
          <a:endParaRPr lang="en-US" dirty="0"/>
        </a:p>
      </dgm:t>
    </dgm:pt>
    <dgm:pt modelId="{6D15EB5D-3540-402E-8F52-A549F3CAB238}" type="parTrans" cxnId="{D15E30CA-DD1B-4264-82C5-DF28F33F5071}">
      <dgm:prSet/>
      <dgm:spPr/>
      <dgm:t>
        <a:bodyPr/>
        <a:lstStyle/>
        <a:p>
          <a:endParaRPr lang="en-US"/>
        </a:p>
      </dgm:t>
    </dgm:pt>
    <dgm:pt modelId="{427D4F30-66DA-4F4D-9D77-8A430AD597B6}" type="sibTrans" cxnId="{D15E30CA-DD1B-4264-82C5-DF28F33F5071}">
      <dgm:prSet/>
      <dgm:spPr/>
      <dgm:t>
        <a:bodyPr/>
        <a:lstStyle/>
        <a:p>
          <a:endParaRPr lang="en-US"/>
        </a:p>
      </dgm:t>
    </dgm:pt>
    <dgm:pt modelId="{7976FAF1-D06F-45DA-8003-FD67067C295C}">
      <dgm:prSet phldrT="[Text]"/>
      <dgm:spPr/>
      <dgm:t>
        <a:bodyPr/>
        <a:lstStyle/>
        <a:p>
          <a:r>
            <a:rPr lang="en-US" dirty="0" smtClean="0"/>
            <a:t>2.4 language</a:t>
          </a:r>
          <a:endParaRPr lang="en-US" dirty="0"/>
        </a:p>
      </dgm:t>
    </dgm:pt>
    <dgm:pt modelId="{A2044294-CF0D-4036-90EA-1761FD890A87}" type="parTrans" cxnId="{3B6341B7-16DB-412D-BF8F-90DD30B27107}">
      <dgm:prSet/>
      <dgm:spPr/>
      <dgm:t>
        <a:bodyPr/>
        <a:lstStyle/>
        <a:p>
          <a:endParaRPr lang="en-US"/>
        </a:p>
      </dgm:t>
    </dgm:pt>
    <dgm:pt modelId="{5008BCFA-28FD-45A0-A4CB-0768D063FEC6}" type="sibTrans" cxnId="{3B6341B7-16DB-412D-BF8F-90DD30B27107}">
      <dgm:prSet/>
      <dgm:spPr/>
      <dgm:t>
        <a:bodyPr/>
        <a:lstStyle/>
        <a:p>
          <a:endParaRPr lang="en-US"/>
        </a:p>
      </dgm:t>
    </dgm:pt>
    <dgm:pt modelId="{A0EA3AC3-908D-47D4-9CC7-C288C2A484C3}">
      <dgm:prSet phldrT="[Text]"/>
      <dgm:spPr/>
      <dgm:t>
        <a:bodyPr/>
        <a:lstStyle/>
        <a:p>
          <a:r>
            <a:rPr lang="en-US" dirty="0" smtClean="0"/>
            <a:t>IronPython 2.0</a:t>
          </a:r>
          <a:endParaRPr lang="en-US" dirty="0"/>
        </a:p>
      </dgm:t>
    </dgm:pt>
    <dgm:pt modelId="{5E5AA794-5594-4D52-8F10-F5E1108BFC98}" type="parTrans" cxnId="{02BFF6EC-79A5-4222-B030-31384BFC6897}">
      <dgm:prSet/>
      <dgm:spPr/>
      <dgm:t>
        <a:bodyPr/>
        <a:lstStyle/>
        <a:p>
          <a:endParaRPr lang="en-US"/>
        </a:p>
      </dgm:t>
    </dgm:pt>
    <dgm:pt modelId="{00FE4AC2-D24F-4F31-BB64-56C66308C13D}" type="sibTrans" cxnId="{02BFF6EC-79A5-4222-B030-31384BFC6897}">
      <dgm:prSet/>
      <dgm:spPr/>
      <dgm:t>
        <a:bodyPr/>
        <a:lstStyle/>
        <a:p>
          <a:endParaRPr lang="en-US"/>
        </a:p>
      </dgm:t>
    </dgm:pt>
    <dgm:pt modelId="{22AD73C4-9DD0-4C5F-94A4-E883F89A61AA}">
      <dgm:prSet phldrT="[Text]"/>
      <dgm:spPr/>
      <dgm:t>
        <a:bodyPr/>
        <a:lstStyle/>
        <a:p>
          <a:r>
            <a:rPr lang="en-US" dirty="0" smtClean="0"/>
            <a:t>Nov 2008</a:t>
          </a:r>
          <a:endParaRPr lang="en-US" dirty="0"/>
        </a:p>
      </dgm:t>
    </dgm:pt>
    <dgm:pt modelId="{ABFDA9C8-AF5C-4F17-8641-59061ECC0726}" type="parTrans" cxnId="{6F6BEDF8-467A-43F1-B701-A419EA7D5062}">
      <dgm:prSet/>
      <dgm:spPr/>
      <dgm:t>
        <a:bodyPr/>
        <a:lstStyle/>
        <a:p>
          <a:endParaRPr lang="en-US"/>
        </a:p>
      </dgm:t>
    </dgm:pt>
    <dgm:pt modelId="{D04C1EE1-1C50-4D6F-AE6C-4F0CB795E2FD}" type="sibTrans" cxnId="{6F6BEDF8-467A-43F1-B701-A419EA7D5062}">
      <dgm:prSet/>
      <dgm:spPr/>
      <dgm:t>
        <a:bodyPr/>
        <a:lstStyle/>
        <a:p>
          <a:endParaRPr lang="en-US"/>
        </a:p>
      </dgm:t>
    </dgm:pt>
    <dgm:pt modelId="{7AF9743E-6750-42B4-AFE8-1DDFA7CA43C4}">
      <dgm:prSet phldrT="[Text]"/>
      <dgm:spPr/>
      <dgm:t>
        <a:bodyPr/>
        <a:lstStyle/>
        <a:p>
          <a:r>
            <a:rPr lang="en-US" dirty="0" smtClean="0"/>
            <a:t>2.5 language</a:t>
          </a:r>
          <a:endParaRPr lang="en-US" dirty="0"/>
        </a:p>
      </dgm:t>
    </dgm:pt>
    <dgm:pt modelId="{3E8C3AF5-41F1-4882-A937-893A7AD028FD}" type="parTrans" cxnId="{4F2F9ABB-768F-4205-A2E9-E676413001B2}">
      <dgm:prSet/>
      <dgm:spPr/>
      <dgm:t>
        <a:bodyPr/>
        <a:lstStyle/>
        <a:p>
          <a:endParaRPr lang="en-US"/>
        </a:p>
      </dgm:t>
    </dgm:pt>
    <dgm:pt modelId="{184D557B-40F8-4232-A85E-C89B984E9DBB}" type="sibTrans" cxnId="{4F2F9ABB-768F-4205-A2E9-E676413001B2}">
      <dgm:prSet/>
      <dgm:spPr/>
      <dgm:t>
        <a:bodyPr/>
        <a:lstStyle/>
        <a:p>
          <a:endParaRPr lang="en-US"/>
        </a:p>
      </dgm:t>
    </dgm:pt>
    <dgm:pt modelId="{791A3347-855A-4981-AF20-92167A521CAB}">
      <dgm:prSet/>
      <dgm:spPr/>
      <dgm:t>
        <a:bodyPr/>
        <a:lstStyle/>
        <a:p>
          <a:r>
            <a:rPr lang="en-US" dirty="0" smtClean="0"/>
            <a:t>2.4 language</a:t>
          </a:r>
          <a:endParaRPr lang="en-US" dirty="0"/>
        </a:p>
      </dgm:t>
    </dgm:pt>
    <dgm:pt modelId="{14D53775-B51B-40DA-89BA-92B1CC1FEC5C}" type="parTrans" cxnId="{8BE07200-09F4-4478-A5F0-027D625A30BA}">
      <dgm:prSet/>
      <dgm:spPr/>
      <dgm:t>
        <a:bodyPr/>
        <a:lstStyle/>
        <a:p>
          <a:endParaRPr lang="en-US"/>
        </a:p>
      </dgm:t>
    </dgm:pt>
    <dgm:pt modelId="{59B9842B-F1B4-4898-8C1A-9424C5B6D5B3}" type="sibTrans" cxnId="{8BE07200-09F4-4478-A5F0-027D625A30BA}">
      <dgm:prSet/>
      <dgm:spPr/>
      <dgm:t>
        <a:bodyPr/>
        <a:lstStyle/>
        <a:p>
          <a:endParaRPr lang="en-US"/>
        </a:p>
      </dgm:t>
    </dgm:pt>
    <dgm:pt modelId="{F509D715-C114-49C3-A231-A670FC75AE1B}">
      <dgm:prSet/>
      <dgm:spPr/>
      <dgm:t>
        <a:bodyPr/>
        <a:lstStyle/>
        <a:p>
          <a:r>
            <a:rPr lang="en-US" dirty="0" smtClean="0"/>
            <a:t>27/54 </a:t>
          </a:r>
          <a:r>
            <a:rPr lang="en-US" dirty="0" err="1" smtClean="0"/>
            <a:t>builtin</a:t>
          </a:r>
          <a:r>
            <a:rPr lang="en-US" dirty="0" smtClean="0"/>
            <a:t> modules</a:t>
          </a:r>
          <a:endParaRPr lang="en-US" dirty="0"/>
        </a:p>
      </dgm:t>
    </dgm:pt>
    <dgm:pt modelId="{C76258DB-3101-48FC-BDF9-0939EC953984}" type="parTrans" cxnId="{F6486A53-3B31-4835-8804-79D4511B09C3}">
      <dgm:prSet/>
      <dgm:spPr/>
      <dgm:t>
        <a:bodyPr/>
        <a:lstStyle/>
        <a:p>
          <a:endParaRPr lang="en-US"/>
        </a:p>
      </dgm:t>
    </dgm:pt>
    <dgm:pt modelId="{8C0F113D-BEE9-4EAB-8070-4F30DC32718F}" type="sibTrans" cxnId="{F6486A53-3B31-4835-8804-79D4511B09C3}">
      <dgm:prSet/>
      <dgm:spPr/>
      <dgm:t>
        <a:bodyPr/>
        <a:lstStyle/>
        <a:p>
          <a:endParaRPr lang="en-US"/>
        </a:p>
      </dgm:t>
    </dgm:pt>
    <dgm:pt modelId="{C6026C5E-B9E5-40B5-A571-5B0D936CF054}">
      <dgm:prSet/>
      <dgm:spPr/>
      <dgm:t>
        <a:bodyPr/>
        <a:lstStyle/>
        <a:p>
          <a:r>
            <a:rPr lang="en-US" dirty="0" smtClean="0"/>
            <a:t>Sept. 2006</a:t>
          </a:r>
          <a:endParaRPr lang="en-US" dirty="0"/>
        </a:p>
      </dgm:t>
    </dgm:pt>
    <dgm:pt modelId="{35D92B26-330C-4028-A68F-DECD82254809}" type="parTrans" cxnId="{92F9372C-BA42-47C9-AC93-3139CE08E4CE}">
      <dgm:prSet/>
      <dgm:spPr/>
      <dgm:t>
        <a:bodyPr/>
        <a:lstStyle/>
        <a:p>
          <a:endParaRPr lang="en-US"/>
        </a:p>
      </dgm:t>
    </dgm:pt>
    <dgm:pt modelId="{A758E2F3-3344-4C84-A250-866E1D1F6A04}" type="sibTrans" cxnId="{92F9372C-BA42-47C9-AC93-3139CE08E4CE}">
      <dgm:prSet/>
      <dgm:spPr/>
      <dgm:t>
        <a:bodyPr/>
        <a:lstStyle/>
        <a:p>
          <a:endParaRPr lang="en-US"/>
        </a:p>
      </dgm:t>
    </dgm:pt>
    <dgm:pt modelId="{D4595198-EAE0-48BF-BF5F-75DAFB9F4285}">
      <dgm:prSet phldrT="[Text]"/>
      <dgm:spPr/>
      <dgm:t>
        <a:bodyPr/>
        <a:lstStyle/>
        <a:p>
          <a:r>
            <a:rPr lang="en-US" dirty="0" smtClean="0"/>
            <a:t>IronPython 3.0</a:t>
          </a:r>
          <a:endParaRPr lang="en-US" dirty="0"/>
        </a:p>
      </dgm:t>
    </dgm:pt>
    <dgm:pt modelId="{D6617C36-21E7-4C41-A884-6CD2DFBEDED1}" type="parTrans" cxnId="{ED15FE70-E310-45D1-AAF4-9D4A5C005176}">
      <dgm:prSet/>
      <dgm:spPr/>
      <dgm:t>
        <a:bodyPr/>
        <a:lstStyle/>
        <a:p>
          <a:endParaRPr lang="en-US"/>
        </a:p>
      </dgm:t>
    </dgm:pt>
    <dgm:pt modelId="{BBEC8FCF-F8AC-4B53-BA22-2A64CB8E16EA}" type="sibTrans" cxnId="{ED15FE70-E310-45D1-AAF4-9D4A5C005176}">
      <dgm:prSet/>
      <dgm:spPr/>
      <dgm:t>
        <a:bodyPr/>
        <a:lstStyle/>
        <a:p>
          <a:endParaRPr lang="en-US"/>
        </a:p>
      </dgm:t>
    </dgm:pt>
    <dgm:pt modelId="{719134EC-CCE9-486F-93FD-036FE03BB54A}">
      <dgm:prSet phldrT="[Text]"/>
      <dgm:spPr/>
      <dgm:t>
        <a:bodyPr/>
        <a:lstStyle/>
        <a:p>
          <a:endParaRPr lang="en-US" dirty="0"/>
        </a:p>
      </dgm:t>
    </dgm:pt>
    <dgm:pt modelId="{1D7BE113-11D0-46C4-A99D-516CEDA80A51}" type="parTrans" cxnId="{2039CA57-482B-4688-A703-D02807FD5438}">
      <dgm:prSet/>
      <dgm:spPr/>
      <dgm:t>
        <a:bodyPr/>
        <a:lstStyle/>
        <a:p>
          <a:endParaRPr lang="en-US"/>
        </a:p>
      </dgm:t>
    </dgm:pt>
    <dgm:pt modelId="{E08BDEEF-A9D4-4261-A31A-CBBCADDF67EF}" type="sibTrans" cxnId="{2039CA57-482B-4688-A703-D02807FD5438}">
      <dgm:prSet/>
      <dgm:spPr/>
      <dgm:t>
        <a:bodyPr/>
        <a:lstStyle/>
        <a:p>
          <a:endParaRPr lang="en-US"/>
        </a:p>
      </dgm:t>
    </dgm:pt>
    <dgm:pt modelId="{2AA1DB0C-4EB8-451C-9539-6C70ACB97BFB}">
      <dgm:prSet phldrT="[Text]"/>
      <dgm:spPr/>
      <dgm:t>
        <a:bodyPr/>
        <a:lstStyle/>
        <a:p>
          <a:r>
            <a:rPr lang="en-US" dirty="0" smtClean="0"/>
            <a:t>Early 2009</a:t>
          </a:r>
          <a:endParaRPr lang="en-US" dirty="0"/>
        </a:p>
      </dgm:t>
    </dgm:pt>
    <dgm:pt modelId="{CEA34F11-B39E-4873-965D-065642AA7EB4}" type="parTrans" cxnId="{7CA82E1B-E182-4FD0-8441-9AF196DA150E}">
      <dgm:prSet/>
      <dgm:spPr/>
      <dgm:t>
        <a:bodyPr/>
        <a:lstStyle/>
        <a:p>
          <a:endParaRPr lang="en-US"/>
        </a:p>
      </dgm:t>
    </dgm:pt>
    <dgm:pt modelId="{814F113D-F874-4CD9-881D-98FF172EE09A}" type="sibTrans" cxnId="{7CA82E1B-E182-4FD0-8441-9AF196DA150E}">
      <dgm:prSet/>
      <dgm:spPr/>
      <dgm:t>
        <a:bodyPr/>
        <a:lstStyle/>
        <a:p>
          <a:endParaRPr lang="en-US"/>
        </a:p>
      </dgm:t>
    </dgm:pt>
    <dgm:pt modelId="{C7E6EE40-1209-4E15-8DEB-8D72AA44BA91}">
      <dgm:prSet phldrT="[Text]"/>
      <dgm:spPr/>
      <dgm:t>
        <a:bodyPr/>
        <a:lstStyle/>
        <a:p>
          <a:r>
            <a:rPr lang="en-US" dirty="0" smtClean="0"/>
            <a:t>Partial 2.5 support</a:t>
          </a:r>
          <a:endParaRPr lang="en-US" dirty="0"/>
        </a:p>
      </dgm:t>
    </dgm:pt>
    <dgm:pt modelId="{5DE37452-C371-43DD-89D4-13A16083E238}" type="parTrans" cxnId="{9AD3339F-02F7-43C7-8D5C-74F7A16D6C57}">
      <dgm:prSet/>
      <dgm:spPr/>
      <dgm:t>
        <a:bodyPr/>
        <a:lstStyle/>
        <a:p>
          <a:endParaRPr lang="en-US"/>
        </a:p>
      </dgm:t>
    </dgm:pt>
    <dgm:pt modelId="{C91A0894-CD19-4041-89A0-2C1DD3264C33}" type="sibTrans" cxnId="{9AD3339F-02F7-43C7-8D5C-74F7A16D6C57}">
      <dgm:prSet/>
      <dgm:spPr/>
      <dgm:t>
        <a:bodyPr/>
        <a:lstStyle/>
        <a:p>
          <a:endParaRPr lang="en-US"/>
        </a:p>
      </dgm:t>
    </dgm:pt>
    <dgm:pt modelId="{A27D2E84-8F21-4F9F-8C64-AA9B29A4EC68}">
      <dgm:prSet phldrT="[Text]"/>
      <dgm:spPr/>
      <dgm:t>
        <a:bodyPr/>
        <a:lstStyle/>
        <a:p>
          <a:r>
            <a:rPr lang="en-US" dirty="0" smtClean="0"/>
            <a:t>More modules</a:t>
          </a:r>
          <a:endParaRPr lang="en-US" dirty="0"/>
        </a:p>
      </dgm:t>
    </dgm:pt>
    <dgm:pt modelId="{7E26C92D-EB72-4245-B27F-8EF6CE745726}" type="parTrans" cxnId="{5B084531-FB16-4A75-90F8-011335087782}">
      <dgm:prSet/>
      <dgm:spPr/>
      <dgm:t>
        <a:bodyPr/>
        <a:lstStyle/>
        <a:p>
          <a:endParaRPr lang="en-US"/>
        </a:p>
      </dgm:t>
    </dgm:pt>
    <dgm:pt modelId="{9260B4FB-138E-4C46-AE73-62E24E0CC5B0}" type="sibTrans" cxnId="{5B084531-FB16-4A75-90F8-011335087782}">
      <dgm:prSet/>
      <dgm:spPr/>
      <dgm:t>
        <a:bodyPr/>
        <a:lstStyle/>
        <a:p>
          <a:endParaRPr lang="en-US"/>
        </a:p>
      </dgm:t>
    </dgm:pt>
    <dgm:pt modelId="{09ABCBF8-9DB6-4AD3-AD07-5FE4B91CC508}">
      <dgm:prSet phldrT="[Text]"/>
      <dgm:spPr/>
      <dgm:t>
        <a:bodyPr/>
        <a:lstStyle/>
        <a:p>
          <a:r>
            <a:rPr lang="en-US" dirty="0" smtClean="0"/>
            <a:t>Top user issues</a:t>
          </a:r>
          <a:endParaRPr lang="en-US" dirty="0"/>
        </a:p>
      </dgm:t>
    </dgm:pt>
    <dgm:pt modelId="{81D84049-7192-47E2-A4D5-3F306197CD06}" type="parTrans" cxnId="{96BD45D0-8C7B-4C61-8EEE-F42398AD3AB3}">
      <dgm:prSet/>
      <dgm:spPr/>
      <dgm:t>
        <a:bodyPr/>
        <a:lstStyle/>
        <a:p>
          <a:endParaRPr lang="en-US"/>
        </a:p>
      </dgm:t>
    </dgm:pt>
    <dgm:pt modelId="{FBCB6B0B-0A64-4163-A44B-50F2CC82BB51}" type="sibTrans" cxnId="{96BD45D0-8C7B-4C61-8EEE-F42398AD3AB3}">
      <dgm:prSet/>
      <dgm:spPr/>
      <dgm:t>
        <a:bodyPr/>
        <a:lstStyle/>
        <a:p>
          <a:endParaRPr lang="en-US"/>
        </a:p>
      </dgm:t>
    </dgm:pt>
    <dgm:pt modelId="{9EB875D9-AC3C-4C6D-A895-45BCBBC36C5A}">
      <dgm:prSet phldrT="[Text]"/>
      <dgm:spPr/>
      <dgm:t>
        <a:bodyPr/>
        <a:lstStyle/>
        <a:p>
          <a:r>
            <a:rPr lang="en-US" dirty="0" smtClean="0"/>
            <a:t>More modules</a:t>
          </a:r>
          <a:endParaRPr lang="en-US" dirty="0"/>
        </a:p>
      </dgm:t>
    </dgm:pt>
    <dgm:pt modelId="{032B8C7E-A57B-4FD2-9772-02E1ED9DBD0A}" type="parTrans" cxnId="{9B1CD1EB-D6FC-408F-A0D3-ABE624243B53}">
      <dgm:prSet/>
      <dgm:spPr/>
      <dgm:t>
        <a:bodyPr/>
        <a:lstStyle/>
        <a:p>
          <a:endParaRPr lang="en-US"/>
        </a:p>
      </dgm:t>
    </dgm:pt>
    <dgm:pt modelId="{61B1069C-EDE6-41EE-81F1-5C4D214217CD}" type="sibTrans" cxnId="{9B1CD1EB-D6FC-408F-A0D3-ABE624243B53}">
      <dgm:prSet/>
      <dgm:spPr/>
      <dgm:t>
        <a:bodyPr/>
        <a:lstStyle/>
        <a:p>
          <a:endParaRPr lang="en-US"/>
        </a:p>
      </dgm:t>
    </dgm:pt>
    <dgm:pt modelId="{1ED431FF-4D7C-4C38-AF43-5A49A80F5B3B}">
      <dgm:prSet phldrT="[Text]"/>
      <dgm:spPr/>
      <dgm:t>
        <a:bodyPr/>
        <a:lstStyle/>
        <a:p>
          <a:endParaRPr lang="en-US" dirty="0"/>
        </a:p>
      </dgm:t>
    </dgm:pt>
    <dgm:pt modelId="{6CCDDA4D-73E9-4E13-BB4F-04EFEEB2CF58}" type="parTrans" cxnId="{F3468400-3B87-4372-8380-F93CD8E3BFC5}">
      <dgm:prSet/>
      <dgm:spPr/>
      <dgm:t>
        <a:bodyPr/>
        <a:lstStyle/>
        <a:p>
          <a:endParaRPr lang="en-US"/>
        </a:p>
      </dgm:t>
    </dgm:pt>
    <dgm:pt modelId="{F4299FB2-8DE9-4FF3-91FE-1041DF69F3FC}" type="sibTrans" cxnId="{F3468400-3B87-4372-8380-F93CD8E3BFC5}">
      <dgm:prSet/>
      <dgm:spPr/>
      <dgm:t>
        <a:bodyPr/>
        <a:lstStyle/>
        <a:p>
          <a:endParaRPr lang="en-US"/>
        </a:p>
      </dgm:t>
    </dgm:pt>
    <dgm:pt modelId="{DD841DE6-B31C-4064-9FC5-1D974CDC35D8}">
      <dgm:prSet phldrT="[Text]"/>
      <dgm:spPr/>
      <dgm:t>
        <a:bodyPr/>
        <a:lstStyle/>
        <a:p>
          <a:r>
            <a:rPr lang="en-US" dirty="0" smtClean="0"/>
            <a:t>3.0 language?</a:t>
          </a:r>
          <a:endParaRPr lang="en-US" dirty="0"/>
        </a:p>
      </dgm:t>
    </dgm:pt>
    <dgm:pt modelId="{6AD58ACB-4523-41FF-A033-4280ED59C536}" type="parTrans" cxnId="{1D24FCDB-B702-4F3A-B32B-1F0E26798987}">
      <dgm:prSet/>
      <dgm:spPr/>
      <dgm:t>
        <a:bodyPr/>
        <a:lstStyle/>
        <a:p>
          <a:endParaRPr lang="en-US"/>
        </a:p>
      </dgm:t>
    </dgm:pt>
    <dgm:pt modelId="{611745E1-60F5-4F9A-8A5A-689323C06E03}" type="sibTrans" cxnId="{1D24FCDB-B702-4F3A-B32B-1F0E26798987}">
      <dgm:prSet/>
      <dgm:spPr/>
      <dgm:t>
        <a:bodyPr/>
        <a:lstStyle/>
        <a:p>
          <a:endParaRPr lang="en-US"/>
        </a:p>
      </dgm:t>
    </dgm:pt>
    <dgm:pt modelId="{43768CE8-2154-4815-AE43-3C568F1D1BF3}">
      <dgm:prSet phldrT="[Text]"/>
      <dgm:spPr/>
      <dgm:t>
        <a:bodyPr/>
        <a:lstStyle/>
        <a:p>
          <a:r>
            <a:rPr lang="en-US" dirty="0" smtClean="0"/>
            <a:t>More modules</a:t>
          </a:r>
          <a:endParaRPr lang="en-US" dirty="0"/>
        </a:p>
      </dgm:t>
    </dgm:pt>
    <dgm:pt modelId="{6BFED49D-9AE0-475B-909D-FBEE98DC21C0}" type="parTrans" cxnId="{10A94AF1-BCA3-4437-8226-39C7422B9B10}">
      <dgm:prSet/>
      <dgm:spPr/>
      <dgm:t>
        <a:bodyPr/>
        <a:lstStyle/>
        <a:p>
          <a:endParaRPr lang="en-US"/>
        </a:p>
      </dgm:t>
    </dgm:pt>
    <dgm:pt modelId="{631078DE-8EBC-41F8-8484-720383FC29DC}" type="sibTrans" cxnId="{10A94AF1-BCA3-4437-8226-39C7422B9B10}">
      <dgm:prSet/>
      <dgm:spPr/>
      <dgm:t>
        <a:bodyPr/>
        <a:lstStyle/>
        <a:p>
          <a:endParaRPr lang="en-US"/>
        </a:p>
      </dgm:t>
    </dgm:pt>
    <dgm:pt modelId="{2C33B56E-4557-447B-9C0B-E9B1160D4271}">
      <dgm:prSet phldrT="[Text]"/>
      <dgm:spPr/>
      <dgm:t>
        <a:bodyPr/>
        <a:lstStyle/>
        <a:p>
          <a:endParaRPr lang="en-US" dirty="0"/>
        </a:p>
      </dgm:t>
    </dgm:pt>
    <dgm:pt modelId="{C392EED4-FDB0-4888-B5C5-57A67F9E58D1}" type="parTrans" cxnId="{8EC425B9-F81E-4706-8FE0-8633FD203CC1}">
      <dgm:prSet/>
      <dgm:spPr/>
      <dgm:t>
        <a:bodyPr/>
        <a:lstStyle/>
        <a:p>
          <a:endParaRPr lang="en-US"/>
        </a:p>
      </dgm:t>
    </dgm:pt>
    <dgm:pt modelId="{756D59D6-C01F-4042-A5D4-423EAF765702}" type="sibTrans" cxnId="{8EC425B9-F81E-4706-8FE0-8633FD203CC1}">
      <dgm:prSet/>
      <dgm:spPr/>
      <dgm:t>
        <a:bodyPr/>
        <a:lstStyle/>
        <a:p>
          <a:endParaRPr lang="en-US"/>
        </a:p>
      </dgm:t>
    </dgm:pt>
    <dgm:pt modelId="{0A44553D-7E86-4E8D-A213-013017017B85}">
      <dgm:prSet phldrT="[Text]"/>
      <dgm:spPr/>
      <dgm:t>
        <a:bodyPr/>
        <a:lstStyle/>
        <a:p>
          <a:r>
            <a:rPr lang="en-US" dirty="0" smtClean="0"/>
            <a:t>Internal architecture work</a:t>
          </a:r>
          <a:endParaRPr lang="en-US" dirty="0"/>
        </a:p>
      </dgm:t>
    </dgm:pt>
    <dgm:pt modelId="{3494DF68-16EC-4E70-9820-01127E781EC0}" type="parTrans" cxnId="{14FAA889-FAE3-4AAB-BB5E-67604624EBBE}">
      <dgm:prSet/>
      <dgm:spPr/>
      <dgm:t>
        <a:bodyPr/>
        <a:lstStyle/>
        <a:p>
          <a:endParaRPr lang="en-US"/>
        </a:p>
      </dgm:t>
    </dgm:pt>
    <dgm:pt modelId="{4DC2A9AB-B127-4124-81FA-BEF4E1A715E2}" type="sibTrans" cxnId="{14FAA889-FAE3-4AAB-BB5E-67604624EBBE}">
      <dgm:prSet/>
      <dgm:spPr/>
      <dgm:t>
        <a:bodyPr/>
        <a:lstStyle/>
        <a:p>
          <a:endParaRPr lang="en-US"/>
        </a:p>
      </dgm:t>
    </dgm:pt>
    <dgm:pt modelId="{50473BEC-E36C-40A3-801D-332AB5D64101}">
      <dgm:prSet phldrT="[Text]"/>
      <dgm:spPr/>
      <dgm:t>
        <a:bodyPr/>
        <a:lstStyle/>
        <a:p>
          <a:r>
            <a:rPr lang="en-US" dirty="0" smtClean="0"/>
            <a:t>TBD</a:t>
          </a:r>
          <a:endParaRPr lang="en-US" dirty="0"/>
        </a:p>
      </dgm:t>
    </dgm:pt>
    <dgm:pt modelId="{20784559-E0D5-41D9-8512-781AECA8E09D}" type="parTrans" cxnId="{69E18D6B-E802-4500-AAEA-B12BBD7412C9}">
      <dgm:prSet/>
      <dgm:spPr/>
      <dgm:t>
        <a:bodyPr/>
        <a:lstStyle/>
        <a:p>
          <a:endParaRPr lang="en-US"/>
        </a:p>
      </dgm:t>
    </dgm:pt>
    <dgm:pt modelId="{9CF68887-2AA4-4A03-AFD2-19D0D14D05F6}" type="sibTrans" cxnId="{69E18D6B-E802-4500-AAEA-B12BBD7412C9}">
      <dgm:prSet/>
      <dgm:spPr/>
      <dgm:t>
        <a:bodyPr/>
        <a:lstStyle/>
        <a:p>
          <a:endParaRPr lang="en-US"/>
        </a:p>
      </dgm:t>
    </dgm:pt>
    <dgm:pt modelId="{615A4849-C125-431B-AB29-54B8D4DF0CE4}" type="pres">
      <dgm:prSet presAssocID="{61E8CC3C-E6A3-4DBC-99DA-820CCC60DDD2}" presName="Name0" presStyleCnt="0">
        <dgm:presLayoutVars>
          <dgm:dir/>
          <dgm:resizeHandles val="exact"/>
        </dgm:presLayoutVars>
      </dgm:prSet>
      <dgm:spPr/>
      <dgm:t>
        <a:bodyPr/>
        <a:lstStyle/>
        <a:p>
          <a:endParaRPr lang="en-US"/>
        </a:p>
      </dgm:t>
    </dgm:pt>
    <dgm:pt modelId="{58493220-7A57-4E92-818D-F75EFC4BB763}" type="pres">
      <dgm:prSet presAssocID="{EA4F2EEB-0895-4101-BCE2-636808DF4346}" presName="node" presStyleLbl="node1" presStyleIdx="0" presStyleCnt="4">
        <dgm:presLayoutVars>
          <dgm:bulletEnabled val="1"/>
        </dgm:presLayoutVars>
      </dgm:prSet>
      <dgm:spPr/>
      <dgm:t>
        <a:bodyPr/>
        <a:lstStyle/>
        <a:p>
          <a:endParaRPr lang="en-US"/>
        </a:p>
      </dgm:t>
    </dgm:pt>
    <dgm:pt modelId="{810C9CD2-394B-45C0-B387-B890EA99A8BE}" type="pres">
      <dgm:prSet presAssocID="{D9E9F9E3-D4DC-41DA-93E9-AAB02200A5D6}" presName="sibTrans" presStyleCnt="0"/>
      <dgm:spPr/>
    </dgm:pt>
    <dgm:pt modelId="{4559F969-06A7-4160-BC04-DF5042B85EAA}" type="pres">
      <dgm:prSet presAssocID="{F0795F1E-88C5-43D2-9E43-498A6BC3ECD9}" presName="node" presStyleLbl="node1" presStyleIdx="1" presStyleCnt="4">
        <dgm:presLayoutVars>
          <dgm:bulletEnabled val="1"/>
        </dgm:presLayoutVars>
      </dgm:prSet>
      <dgm:spPr/>
      <dgm:t>
        <a:bodyPr/>
        <a:lstStyle/>
        <a:p>
          <a:endParaRPr lang="en-US"/>
        </a:p>
      </dgm:t>
    </dgm:pt>
    <dgm:pt modelId="{AA1A2D8E-4CBA-4971-9085-FB13F3D4BCBF}" type="pres">
      <dgm:prSet presAssocID="{6BC7ED4F-D997-4EE3-A1EF-7F3BDEDC864C}" presName="sibTrans" presStyleCnt="0"/>
      <dgm:spPr/>
    </dgm:pt>
    <dgm:pt modelId="{55FD8FF9-85F1-43F9-8999-52501834692E}" type="pres">
      <dgm:prSet presAssocID="{A0EA3AC3-908D-47D4-9CC7-C288C2A484C3}" presName="node" presStyleLbl="node1" presStyleIdx="2" presStyleCnt="4">
        <dgm:presLayoutVars>
          <dgm:bulletEnabled val="1"/>
        </dgm:presLayoutVars>
      </dgm:prSet>
      <dgm:spPr/>
      <dgm:t>
        <a:bodyPr/>
        <a:lstStyle/>
        <a:p>
          <a:endParaRPr lang="en-US"/>
        </a:p>
      </dgm:t>
    </dgm:pt>
    <dgm:pt modelId="{F83DC432-573A-45A2-B263-4655977FB744}" type="pres">
      <dgm:prSet presAssocID="{00FE4AC2-D24F-4F31-BB64-56C66308C13D}" presName="sibTrans" presStyleCnt="0"/>
      <dgm:spPr/>
    </dgm:pt>
    <dgm:pt modelId="{25892519-EF0F-4EF6-BF51-95234943D119}" type="pres">
      <dgm:prSet presAssocID="{D4595198-EAE0-48BF-BF5F-75DAFB9F4285}" presName="node" presStyleLbl="node1" presStyleIdx="3" presStyleCnt="4">
        <dgm:presLayoutVars>
          <dgm:bulletEnabled val="1"/>
        </dgm:presLayoutVars>
      </dgm:prSet>
      <dgm:spPr/>
      <dgm:t>
        <a:bodyPr/>
        <a:lstStyle/>
        <a:p>
          <a:endParaRPr lang="en-US"/>
        </a:p>
      </dgm:t>
    </dgm:pt>
  </dgm:ptLst>
  <dgm:cxnLst>
    <dgm:cxn modelId="{E84E4FDF-CB2A-4FAC-BF4B-9FE9EECB6D1E}" type="presOf" srcId="{D4595198-EAE0-48BF-BF5F-75DAFB9F4285}" destId="{25892519-EF0F-4EF6-BF51-95234943D119}" srcOrd="0" destOrd="0" presId="urn:microsoft.com/office/officeart/2005/8/layout/hList6"/>
    <dgm:cxn modelId="{76E83ACD-16C0-4AAF-94D7-BDEC738F2395}" srcId="{61E8CC3C-E6A3-4DBC-99DA-820CCC60DDD2}" destId="{EA4F2EEB-0895-4101-BCE2-636808DF4346}" srcOrd="0" destOrd="0" parTransId="{107935C6-DBC9-426C-AE51-931BE7F63FE3}" sibTransId="{D9E9F9E3-D4DC-41DA-93E9-AAB02200A5D6}"/>
    <dgm:cxn modelId="{FB9A990B-C7F7-4985-BB00-C948C63A3615}" type="presOf" srcId="{EA4F2EEB-0895-4101-BCE2-636808DF4346}" destId="{58493220-7A57-4E92-818D-F75EFC4BB763}" srcOrd="0" destOrd="0" presId="urn:microsoft.com/office/officeart/2005/8/layout/hList6"/>
    <dgm:cxn modelId="{14FAA889-FAE3-4AAB-BB5E-67604624EBBE}" srcId="{A0EA3AC3-908D-47D4-9CC7-C288C2A484C3}" destId="{0A44553D-7E86-4E8D-A213-013017017B85}" srcOrd="3" destOrd="0" parTransId="{3494DF68-16EC-4E70-9820-01127E781EC0}" sibTransId="{4DC2A9AB-B127-4124-81FA-BEF4E1A715E2}"/>
    <dgm:cxn modelId="{7641940F-2F48-472E-9C4F-C261FABF126C}" type="presOf" srcId="{50473BEC-E36C-40A3-801D-332AB5D64101}" destId="{25892519-EF0F-4EF6-BF51-95234943D119}" srcOrd="0" destOrd="4" presId="urn:microsoft.com/office/officeart/2005/8/layout/hList6"/>
    <dgm:cxn modelId="{92F9372C-BA42-47C9-AC93-3139CE08E4CE}" srcId="{EA4F2EEB-0895-4101-BCE2-636808DF4346}" destId="{C6026C5E-B9E5-40B5-A571-5B0D936CF054}" srcOrd="0" destOrd="0" parTransId="{35D92B26-330C-4028-A68F-DECD82254809}" sibTransId="{A758E2F3-3344-4C84-A250-866E1D1F6A04}"/>
    <dgm:cxn modelId="{6790AE6B-DDCB-4DA1-BD04-22A09F0C1771}" type="presOf" srcId="{2C33B56E-4557-447B-9C0B-E9B1160D4271}" destId="{25892519-EF0F-4EF6-BF51-95234943D119}" srcOrd="0" destOrd="5" presId="urn:microsoft.com/office/officeart/2005/8/layout/hList6"/>
    <dgm:cxn modelId="{0D664E5A-2EC3-4FF0-B1B6-FE9C0C29C9CE}" type="presOf" srcId="{0A44553D-7E86-4E8D-A213-013017017B85}" destId="{55FD8FF9-85F1-43F9-8999-52501834692E}" srcOrd="0" destOrd="4" presId="urn:microsoft.com/office/officeart/2005/8/layout/hList6"/>
    <dgm:cxn modelId="{96BD45D0-8C7B-4C61-8EEE-F42398AD3AB3}" srcId="{F0795F1E-88C5-43D2-9E43-498A6BC3ECD9}" destId="{09ABCBF8-9DB6-4AD3-AD07-5FE4B91CC508}" srcOrd="3" destOrd="0" parTransId="{81D84049-7192-47E2-A4D5-3F306197CD06}" sibTransId="{FBCB6B0B-0A64-4163-A44B-50F2CC82BB51}"/>
    <dgm:cxn modelId="{97D06374-8029-43CA-92B4-F69B000E2E24}" type="presOf" srcId="{C7E6EE40-1209-4E15-8DEB-8D72AA44BA91}" destId="{4559F969-06A7-4160-BC04-DF5042B85EAA}" srcOrd="0" destOrd="3" presId="urn:microsoft.com/office/officeart/2005/8/layout/hList6"/>
    <dgm:cxn modelId="{69E18D6B-E802-4500-AAEA-B12BBD7412C9}" srcId="{D4595198-EAE0-48BF-BF5F-75DAFB9F4285}" destId="{50473BEC-E36C-40A3-801D-332AB5D64101}" srcOrd="3" destOrd="0" parTransId="{20784559-E0D5-41D9-8512-781AECA8E09D}" sibTransId="{9CF68887-2AA4-4A03-AFD2-19D0D14D05F6}"/>
    <dgm:cxn modelId="{3B6341B7-16DB-412D-BF8F-90DD30B27107}" srcId="{F0795F1E-88C5-43D2-9E43-498A6BC3ECD9}" destId="{7976FAF1-D06F-45DA-8003-FD67067C295C}" srcOrd="1" destOrd="0" parTransId="{A2044294-CF0D-4036-90EA-1761FD890A87}" sibTransId="{5008BCFA-28FD-45A0-A4CB-0768D063FEC6}"/>
    <dgm:cxn modelId="{C82878A9-7F54-4AF1-8375-747463424CB4}" type="presOf" srcId="{1ED431FF-4D7C-4C38-AF43-5A49A80F5B3B}" destId="{55FD8FF9-85F1-43F9-8999-52501834692E}" srcOrd="0" destOrd="5" presId="urn:microsoft.com/office/officeart/2005/8/layout/hList6"/>
    <dgm:cxn modelId="{2039CA57-482B-4688-A703-D02807FD5438}" srcId="{D4595198-EAE0-48BF-BF5F-75DAFB9F4285}" destId="{719134EC-CCE9-486F-93FD-036FE03BB54A}" srcOrd="5" destOrd="0" parTransId="{1D7BE113-11D0-46C4-A99D-516CEDA80A51}" sibTransId="{E08BDEEF-A9D4-4261-A31A-CBBCADDF67EF}"/>
    <dgm:cxn modelId="{767415A6-FA10-42A5-8135-B212FBA76F21}" type="presOf" srcId="{F509D715-C114-49C3-A231-A670FC75AE1B}" destId="{58493220-7A57-4E92-818D-F75EFC4BB763}" srcOrd="0" destOrd="3" presId="urn:microsoft.com/office/officeart/2005/8/layout/hList6"/>
    <dgm:cxn modelId="{F6486A53-3B31-4835-8804-79D4511B09C3}" srcId="{EA4F2EEB-0895-4101-BCE2-636808DF4346}" destId="{F509D715-C114-49C3-A231-A670FC75AE1B}" srcOrd="2" destOrd="0" parTransId="{C76258DB-3101-48FC-BDF9-0939EC953984}" sibTransId="{8C0F113D-BEE9-4EAB-8070-4F30DC32718F}"/>
    <dgm:cxn modelId="{1D24FCDB-B702-4F3A-B32B-1F0E26798987}" srcId="{D4595198-EAE0-48BF-BF5F-75DAFB9F4285}" destId="{DD841DE6-B31C-4064-9FC5-1D974CDC35D8}" srcOrd="1" destOrd="0" parTransId="{6AD58ACB-4523-41FF-A033-4280ED59C536}" sibTransId="{611745E1-60F5-4F9A-8A5A-689323C06E03}"/>
    <dgm:cxn modelId="{10A94AF1-BCA3-4437-8226-39C7422B9B10}" srcId="{D4595198-EAE0-48BF-BF5F-75DAFB9F4285}" destId="{43768CE8-2154-4815-AE43-3C568F1D1BF3}" srcOrd="2" destOrd="0" parTransId="{6BFED49D-9AE0-475B-909D-FBEE98DC21C0}" sibTransId="{631078DE-8EBC-41F8-8484-720383FC29DC}"/>
    <dgm:cxn modelId="{5B084531-FB16-4A75-90F8-011335087782}" srcId="{F0795F1E-88C5-43D2-9E43-498A6BC3ECD9}" destId="{A27D2E84-8F21-4F9F-8C64-AA9B29A4EC68}" srcOrd="2" destOrd="0" parTransId="{7E26C92D-EB72-4245-B27F-8EF6CE745726}" sibTransId="{9260B4FB-138E-4C46-AE73-62E24E0CC5B0}"/>
    <dgm:cxn modelId="{EFAE73B3-E129-4516-9382-862BC3FD7AE6}" type="presOf" srcId="{7976FAF1-D06F-45DA-8003-FD67067C295C}" destId="{4559F969-06A7-4160-BC04-DF5042B85EAA}" srcOrd="0" destOrd="2" presId="urn:microsoft.com/office/officeart/2005/8/layout/hList6"/>
    <dgm:cxn modelId="{04392156-F00D-4A07-B202-34CE42C59114}" type="presOf" srcId="{9EB875D9-AC3C-4C6D-A895-45BCBBC36C5A}" destId="{55FD8FF9-85F1-43F9-8999-52501834692E}" srcOrd="0" destOrd="3" presId="urn:microsoft.com/office/officeart/2005/8/layout/hList6"/>
    <dgm:cxn modelId="{AE139A0E-0AAA-4CAE-AB04-6F106CB64E8E}" type="presOf" srcId="{F0795F1E-88C5-43D2-9E43-498A6BC3ECD9}" destId="{4559F969-06A7-4160-BC04-DF5042B85EAA}" srcOrd="0" destOrd="0" presId="urn:microsoft.com/office/officeart/2005/8/layout/hList6"/>
    <dgm:cxn modelId="{F3468400-3B87-4372-8380-F93CD8E3BFC5}" srcId="{A0EA3AC3-908D-47D4-9CC7-C288C2A484C3}" destId="{1ED431FF-4D7C-4C38-AF43-5A49A80F5B3B}" srcOrd="4" destOrd="0" parTransId="{6CCDDA4D-73E9-4E13-BB4F-04EFEEB2CF58}" sibTransId="{F4299FB2-8DE9-4FF3-91FE-1041DF69F3FC}"/>
    <dgm:cxn modelId="{02BFF6EC-79A5-4222-B030-31384BFC6897}" srcId="{61E8CC3C-E6A3-4DBC-99DA-820CCC60DDD2}" destId="{A0EA3AC3-908D-47D4-9CC7-C288C2A484C3}" srcOrd="2" destOrd="0" parTransId="{5E5AA794-5594-4D52-8F10-F5E1108BFC98}" sibTransId="{00FE4AC2-D24F-4F31-BB64-56C66308C13D}"/>
    <dgm:cxn modelId="{ED79957A-997F-46D5-98E6-57037EFF257E}" type="presOf" srcId="{A0EA3AC3-908D-47D4-9CC7-C288C2A484C3}" destId="{55FD8FF9-85F1-43F9-8999-52501834692E}" srcOrd="0" destOrd="0" presId="urn:microsoft.com/office/officeart/2005/8/layout/hList6"/>
    <dgm:cxn modelId="{C16E47F7-A72E-4589-A92C-A8FE717B45B1}" type="presOf" srcId="{C6026C5E-B9E5-40B5-A571-5B0D936CF054}" destId="{58493220-7A57-4E92-818D-F75EFC4BB763}" srcOrd="0" destOrd="1" presId="urn:microsoft.com/office/officeart/2005/8/layout/hList6"/>
    <dgm:cxn modelId="{7CA82E1B-E182-4FD0-8441-9AF196DA150E}" srcId="{D4595198-EAE0-48BF-BF5F-75DAFB9F4285}" destId="{2AA1DB0C-4EB8-451C-9539-6C70ACB97BFB}" srcOrd="0" destOrd="0" parTransId="{CEA34F11-B39E-4873-965D-065642AA7EB4}" sibTransId="{814F113D-F874-4CD9-881D-98FF172EE09A}"/>
    <dgm:cxn modelId="{9B1CD1EB-D6FC-408F-A0D3-ABE624243B53}" srcId="{A0EA3AC3-908D-47D4-9CC7-C288C2A484C3}" destId="{9EB875D9-AC3C-4C6D-A895-45BCBBC36C5A}" srcOrd="2" destOrd="0" parTransId="{032B8C7E-A57B-4FD2-9772-02E1ED9DBD0A}" sibTransId="{61B1069C-EDE6-41EE-81F1-5C4D214217CD}"/>
    <dgm:cxn modelId="{7A150DCE-EEDC-4157-B86C-D96CC7044531}" type="presOf" srcId="{DD841DE6-B31C-4064-9FC5-1D974CDC35D8}" destId="{25892519-EF0F-4EF6-BF51-95234943D119}" srcOrd="0" destOrd="2" presId="urn:microsoft.com/office/officeart/2005/8/layout/hList6"/>
    <dgm:cxn modelId="{6D33384A-A1B4-4609-BED1-D38A278A4B72}" type="presOf" srcId="{43768CE8-2154-4815-AE43-3C568F1D1BF3}" destId="{25892519-EF0F-4EF6-BF51-95234943D119}" srcOrd="0" destOrd="3" presId="urn:microsoft.com/office/officeart/2005/8/layout/hList6"/>
    <dgm:cxn modelId="{6DA9FDCE-A85C-45F6-823D-CFA622B4A097}" type="presOf" srcId="{7AF9743E-6750-42B4-AFE8-1DDFA7CA43C4}" destId="{55FD8FF9-85F1-43F9-8999-52501834692E}" srcOrd="0" destOrd="2" presId="urn:microsoft.com/office/officeart/2005/8/layout/hList6"/>
    <dgm:cxn modelId="{8EC425B9-F81E-4706-8FE0-8633FD203CC1}" srcId="{D4595198-EAE0-48BF-BF5F-75DAFB9F4285}" destId="{2C33B56E-4557-447B-9C0B-E9B1160D4271}" srcOrd="4" destOrd="0" parTransId="{C392EED4-FDB0-4888-B5C5-57A67F9E58D1}" sibTransId="{756D59D6-C01F-4042-A5D4-423EAF765702}"/>
    <dgm:cxn modelId="{8BE07200-09F4-4478-A5F0-027D625A30BA}" srcId="{EA4F2EEB-0895-4101-BCE2-636808DF4346}" destId="{791A3347-855A-4981-AF20-92167A521CAB}" srcOrd="1" destOrd="0" parTransId="{14D53775-B51B-40DA-89BA-92B1CC1FEC5C}" sibTransId="{59B9842B-F1B4-4898-8C1A-9424C5B6D5B3}"/>
    <dgm:cxn modelId="{C0D0C322-D4A7-4669-98A5-F6306DC1FF2F}" type="presOf" srcId="{719134EC-CCE9-486F-93FD-036FE03BB54A}" destId="{25892519-EF0F-4EF6-BF51-95234943D119}" srcOrd="0" destOrd="6" presId="urn:microsoft.com/office/officeart/2005/8/layout/hList6"/>
    <dgm:cxn modelId="{57755BB6-DD22-4F79-8084-DE5276AB82AD}" type="presOf" srcId="{791A3347-855A-4981-AF20-92167A521CAB}" destId="{58493220-7A57-4E92-818D-F75EFC4BB763}" srcOrd="0" destOrd="2" presId="urn:microsoft.com/office/officeart/2005/8/layout/hList6"/>
    <dgm:cxn modelId="{C0E9C905-79FE-40BE-9394-DE2D538ADC93}" type="presOf" srcId="{A27D2E84-8F21-4F9F-8C64-AA9B29A4EC68}" destId="{4559F969-06A7-4160-BC04-DF5042B85EAA}" srcOrd="0" destOrd="4" presId="urn:microsoft.com/office/officeart/2005/8/layout/hList6"/>
    <dgm:cxn modelId="{6F6BEDF8-467A-43F1-B701-A419EA7D5062}" srcId="{A0EA3AC3-908D-47D4-9CC7-C288C2A484C3}" destId="{22AD73C4-9DD0-4C5F-94A4-E883F89A61AA}" srcOrd="0" destOrd="0" parTransId="{ABFDA9C8-AF5C-4F17-8641-59061ECC0726}" sibTransId="{D04C1EE1-1C50-4D6F-AE6C-4F0CB795E2FD}"/>
    <dgm:cxn modelId="{2BAFF7F4-71CE-4DD0-89DF-5462EB0047CA}" type="presOf" srcId="{2AA1DB0C-4EB8-451C-9539-6C70ACB97BFB}" destId="{25892519-EF0F-4EF6-BF51-95234943D119}" srcOrd="0" destOrd="1" presId="urn:microsoft.com/office/officeart/2005/8/layout/hList6"/>
    <dgm:cxn modelId="{CE39A585-0992-4C20-B671-87D892F4E5C5}" type="presOf" srcId="{7EB54145-853D-42F0-93BC-C12C388FD687}" destId="{4559F969-06A7-4160-BC04-DF5042B85EAA}" srcOrd="0" destOrd="1" presId="urn:microsoft.com/office/officeart/2005/8/layout/hList6"/>
    <dgm:cxn modelId="{AC2FE51F-67D6-4B34-99B9-1C7EC0F370D6}" type="presOf" srcId="{61E8CC3C-E6A3-4DBC-99DA-820CCC60DDD2}" destId="{615A4849-C125-431B-AB29-54B8D4DF0CE4}" srcOrd="0" destOrd="0" presId="urn:microsoft.com/office/officeart/2005/8/layout/hList6"/>
    <dgm:cxn modelId="{9AD3339F-02F7-43C7-8D5C-74F7A16D6C57}" srcId="{7976FAF1-D06F-45DA-8003-FD67067C295C}" destId="{C7E6EE40-1209-4E15-8DEB-8D72AA44BA91}" srcOrd="0" destOrd="0" parTransId="{5DE37452-C371-43DD-89D4-13A16083E238}" sibTransId="{C91A0894-CD19-4041-89A0-2C1DD3264C33}"/>
    <dgm:cxn modelId="{B5481933-26BA-4EF1-A05E-D91CFC74BBE6}" type="presOf" srcId="{22AD73C4-9DD0-4C5F-94A4-E883F89A61AA}" destId="{55FD8FF9-85F1-43F9-8999-52501834692E}" srcOrd="0" destOrd="1" presId="urn:microsoft.com/office/officeart/2005/8/layout/hList6"/>
    <dgm:cxn modelId="{4F2F9ABB-768F-4205-A2E9-E676413001B2}" srcId="{A0EA3AC3-908D-47D4-9CC7-C288C2A484C3}" destId="{7AF9743E-6750-42B4-AFE8-1DDFA7CA43C4}" srcOrd="1" destOrd="0" parTransId="{3E8C3AF5-41F1-4882-A937-893A7AD028FD}" sibTransId="{184D557B-40F8-4232-A85E-C89B984E9DBB}"/>
    <dgm:cxn modelId="{D175F2D9-C311-4CDA-9708-F02AE007B6C6}" type="presOf" srcId="{09ABCBF8-9DB6-4AD3-AD07-5FE4B91CC508}" destId="{4559F969-06A7-4160-BC04-DF5042B85EAA}" srcOrd="0" destOrd="5" presId="urn:microsoft.com/office/officeart/2005/8/layout/hList6"/>
    <dgm:cxn modelId="{0D43F838-C380-479C-8F77-B3D897BC699E}" srcId="{61E8CC3C-E6A3-4DBC-99DA-820CCC60DDD2}" destId="{F0795F1E-88C5-43D2-9E43-498A6BC3ECD9}" srcOrd="1" destOrd="0" parTransId="{7722EF48-824B-461B-92B1-B7BB7316F9F0}" sibTransId="{6BC7ED4F-D997-4EE3-A1EF-7F3BDEDC864C}"/>
    <dgm:cxn modelId="{D15E30CA-DD1B-4264-82C5-DF28F33F5071}" srcId="{F0795F1E-88C5-43D2-9E43-498A6BC3ECD9}" destId="{7EB54145-853D-42F0-93BC-C12C388FD687}" srcOrd="0" destOrd="0" parTransId="{6D15EB5D-3540-402E-8F52-A549F3CAB238}" sibTransId="{427D4F30-66DA-4F4D-9D77-8A430AD597B6}"/>
    <dgm:cxn modelId="{ED15FE70-E310-45D1-AAF4-9D4A5C005176}" srcId="{61E8CC3C-E6A3-4DBC-99DA-820CCC60DDD2}" destId="{D4595198-EAE0-48BF-BF5F-75DAFB9F4285}" srcOrd="3" destOrd="0" parTransId="{D6617C36-21E7-4C41-A884-6CD2DFBEDED1}" sibTransId="{BBEC8FCF-F8AC-4B53-BA22-2A64CB8E16EA}"/>
    <dgm:cxn modelId="{3C2AEDE3-0D92-4A4F-882E-E40DD190741D}" type="presParOf" srcId="{615A4849-C125-431B-AB29-54B8D4DF0CE4}" destId="{58493220-7A57-4E92-818D-F75EFC4BB763}" srcOrd="0" destOrd="0" presId="urn:microsoft.com/office/officeart/2005/8/layout/hList6"/>
    <dgm:cxn modelId="{13E9A03D-B54F-4DB8-9602-80DB55930C07}" type="presParOf" srcId="{615A4849-C125-431B-AB29-54B8D4DF0CE4}" destId="{810C9CD2-394B-45C0-B387-B890EA99A8BE}" srcOrd="1" destOrd="0" presId="urn:microsoft.com/office/officeart/2005/8/layout/hList6"/>
    <dgm:cxn modelId="{B3603938-B1AE-46A8-AADE-CCCF07369F19}" type="presParOf" srcId="{615A4849-C125-431B-AB29-54B8D4DF0CE4}" destId="{4559F969-06A7-4160-BC04-DF5042B85EAA}" srcOrd="2" destOrd="0" presId="urn:microsoft.com/office/officeart/2005/8/layout/hList6"/>
    <dgm:cxn modelId="{89CF35F0-5643-4F8F-91D5-8722C9A222FB}" type="presParOf" srcId="{615A4849-C125-431B-AB29-54B8D4DF0CE4}" destId="{AA1A2D8E-4CBA-4971-9085-FB13F3D4BCBF}" srcOrd="3" destOrd="0" presId="urn:microsoft.com/office/officeart/2005/8/layout/hList6"/>
    <dgm:cxn modelId="{3EE6E770-16D7-4BA2-8354-4421C1C4AF70}" type="presParOf" srcId="{615A4849-C125-431B-AB29-54B8D4DF0CE4}" destId="{55FD8FF9-85F1-43F9-8999-52501834692E}" srcOrd="4" destOrd="0" presId="urn:microsoft.com/office/officeart/2005/8/layout/hList6"/>
    <dgm:cxn modelId="{A195E9B5-66B9-4BBF-8334-E390EA5996CA}" type="presParOf" srcId="{615A4849-C125-431B-AB29-54B8D4DF0CE4}" destId="{F83DC432-573A-45A2-B263-4655977FB744}" srcOrd="5" destOrd="0" presId="urn:microsoft.com/office/officeart/2005/8/layout/hList6"/>
    <dgm:cxn modelId="{2C654A4B-C367-40CC-AE34-9977E5A8A3CA}" type="presParOf" srcId="{615A4849-C125-431B-AB29-54B8D4DF0CE4}" destId="{25892519-EF0F-4EF6-BF51-95234943D119}" srcOrd="6" destOrd="0" presId="urn:microsoft.com/office/officeart/2005/8/layout/hList6"/>
  </dgm:cxnLst>
  <dgm:bg/>
  <dgm:whole/>
</dgm:dataModel>
</file>

<file path=ppt/diagrams/data2.xml><?xml version="1.0" encoding="utf-8"?>
<dgm:dataModel xmlns:dgm="http://schemas.openxmlformats.org/drawingml/2006/diagram" xmlns:a="http://schemas.openxmlformats.org/drawingml/2006/main">
  <dgm:ptLst>
    <dgm:pt modelId="{61E8CC3C-E6A3-4DBC-99DA-820CCC60DDD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EA4F2EEB-0895-4101-BCE2-636808DF4346}">
      <dgm:prSet phldrT="[Text]" custT="1"/>
      <dgm:spPr/>
      <dgm:t>
        <a:bodyPr/>
        <a:lstStyle/>
        <a:p>
          <a:r>
            <a:rPr lang="en-US" sz="1400" dirty="0" smtClean="0"/>
            <a:t>IronRuby 1.0</a:t>
          </a:r>
          <a:endParaRPr lang="en-US" sz="1400" dirty="0"/>
        </a:p>
      </dgm:t>
    </dgm:pt>
    <dgm:pt modelId="{107935C6-DBC9-426C-AE51-931BE7F63FE3}" type="parTrans" cxnId="{76E83ACD-16C0-4AAF-94D7-BDEC738F2395}">
      <dgm:prSet/>
      <dgm:spPr/>
      <dgm:t>
        <a:bodyPr/>
        <a:lstStyle/>
        <a:p>
          <a:endParaRPr lang="en-US" sz="1400"/>
        </a:p>
      </dgm:t>
    </dgm:pt>
    <dgm:pt modelId="{D9E9F9E3-D4DC-41DA-93E9-AAB02200A5D6}" type="sibTrans" cxnId="{76E83ACD-16C0-4AAF-94D7-BDEC738F2395}">
      <dgm:prSet/>
      <dgm:spPr/>
      <dgm:t>
        <a:bodyPr/>
        <a:lstStyle/>
        <a:p>
          <a:endParaRPr lang="en-US" sz="1400"/>
        </a:p>
      </dgm:t>
    </dgm:pt>
    <dgm:pt modelId="{791A3347-855A-4981-AF20-92167A521CAB}">
      <dgm:prSet custT="1"/>
      <dgm:spPr/>
      <dgm:t>
        <a:bodyPr/>
        <a:lstStyle/>
        <a:p>
          <a:r>
            <a:rPr lang="en-US" sz="1100" dirty="0" smtClean="0"/>
            <a:t>Still Alpha</a:t>
          </a:r>
          <a:endParaRPr lang="en-US" sz="1100" dirty="0"/>
        </a:p>
      </dgm:t>
    </dgm:pt>
    <dgm:pt modelId="{14D53775-B51B-40DA-89BA-92B1CC1FEC5C}" type="parTrans" cxnId="{8BE07200-09F4-4478-A5F0-027D625A30BA}">
      <dgm:prSet/>
      <dgm:spPr/>
      <dgm:t>
        <a:bodyPr/>
        <a:lstStyle/>
        <a:p>
          <a:endParaRPr lang="en-US" sz="1400"/>
        </a:p>
      </dgm:t>
    </dgm:pt>
    <dgm:pt modelId="{59B9842B-F1B4-4898-8C1A-9424C5B6D5B3}" type="sibTrans" cxnId="{8BE07200-09F4-4478-A5F0-027D625A30BA}">
      <dgm:prSet/>
      <dgm:spPr/>
      <dgm:t>
        <a:bodyPr/>
        <a:lstStyle/>
        <a:p>
          <a:endParaRPr lang="en-US" sz="1400"/>
        </a:p>
      </dgm:t>
    </dgm:pt>
    <dgm:pt modelId="{C6026C5E-B9E5-40B5-A571-5B0D936CF054}">
      <dgm:prSet custT="1"/>
      <dgm:spPr/>
      <dgm:t>
        <a:bodyPr/>
        <a:lstStyle/>
        <a:p>
          <a:r>
            <a:rPr lang="en-US" sz="1100" dirty="0" smtClean="0"/>
            <a:t>Dec 2008</a:t>
          </a:r>
          <a:endParaRPr lang="en-US" sz="1100" dirty="0"/>
        </a:p>
      </dgm:t>
    </dgm:pt>
    <dgm:pt modelId="{35D92B26-330C-4028-A68F-DECD82254809}" type="parTrans" cxnId="{92F9372C-BA42-47C9-AC93-3139CE08E4CE}">
      <dgm:prSet/>
      <dgm:spPr/>
      <dgm:t>
        <a:bodyPr/>
        <a:lstStyle/>
        <a:p>
          <a:endParaRPr lang="en-US" sz="1400"/>
        </a:p>
      </dgm:t>
    </dgm:pt>
    <dgm:pt modelId="{A758E2F3-3344-4C84-A250-866E1D1F6A04}" type="sibTrans" cxnId="{92F9372C-BA42-47C9-AC93-3139CE08E4CE}">
      <dgm:prSet/>
      <dgm:spPr/>
      <dgm:t>
        <a:bodyPr/>
        <a:lstStyle/>
        <a:p>
          <a:endParaRPr lang="en-US" sz="1400"/>
        </a:p>
      </dgm:t>
    </dgm:pt>
    <dgm:pt modelId="{615A4849-C125-431B-AB29-54B8D4DF0CE4}" type="pres">
      <dgm:prSet presAssocID="{61E8CC3C-E6A3-4DBC-99DA-820CCC60DDD2}" presName="Name0" presStyleCnt="0">
        <dgm:presLayoutVars>
          <dgm:dir/>
          <dgm:resizeHandles val="exact"/>
        </dgm:presLayoutVars>
      </dgm:prSet>
      <dgm:spPr/>
      <dgm:t>
        <a:bodyPr/>
        <a:lstStyle/>
        <a:p>
          <a:endParaRPr lang="en-US"/>
        </a:p>
      </dgm:t>
    </dgm:pt>
    <dgm:pt modelId="{58493220-7A57-4E92-818D-F75EFC4BB763}" type="pres">
      <dgm:prSet presAssocID="{EA4F2EEB-0895-4101-BCE2-636808DF4346}" presName="node" presStyleLbl="node1" presStyleIdx="0" presStyleCnt="1">
        <dgm:presLayoutVars>
          <dgm:bulletEnabled val="1"/>
        </dgm:presLayoutVars>
      </dgm:prSet>
      <dgm:spPr/>
      <dgm:t>
        <a:bodyPr/>
        <a:lstStyle/>
        <a:p>
          <a:endParaRPr lang="en-US"/>
        </a:p>
      </dgm:t>
    </dgm:pt>
  </dgm:ptLst>
  <dgm:cxnLst>
    <dgm:cxn modelId="{94CAABA4-8EED-4FF7-80D6-EF48A5A78358}" type="presOf" srcId="{791A3347-855A-4981-AF20-92167A521CAB}" destId="{58493220-7A57-4E92-818D-F75EFC4BB763}" srcOrd="0" destOrd="2" presId="urn:microsoft.com/office/officeart/2005/8/layout/hList6"/>
    <dgm:cxn modelId="{8BE07200-09F4-4478-A5F0-027D625A30BA}" srcId="{EA4F2EEB-0895-4101-BCE2-636808DF4346}" destId="{791A3347-855A-4981-AF20-92167A521CAB}" srcOrd="1" destOrd="0" parTransId="{14D53775-B51B-40DA-89BA-92B1CC1FEC5C}" sibTransId="{59B9842B-F1B4-4898-8C1A-9424C5B6D5B3}"/>
    <dgm:cxn modelId="{161555DC-2B18-4061-BD14-EF9CE5B8E71F}" type="presOf" srcId="{C6026C5E-B9E5-40B5-A571-5B0D936CF054}" destId="{58493220-7A57-4E92-818D-F75EFC4BB763}" srcOrd="0" destOrd="1" presId="urn:microsoft.com/office/officeart/2005/8/layout/hList6"/>
    <dgm:cxn modelId="{4138E706-AC62-4CF9-BF92-84F703988F4C}" type="presOf" srcId="{61E8CC3C-E6A3-4DBC-99DA-820CCC60DDD2}" destId="{615A4849-C125-431B-AB29-54B8D4DF0CE4}" srcOrd="0" destOrd="0" presId="urn:microsoft.com/office/officeart/2005/8/layout/hList6"/>
    <dgm:cxn modelId="{76E83ACD-16C0-4AAF-94D7-BDEC738F2395}" srcId="{61E8CC3C-E6A3-4DBC-99DA-820CCC60DDD2}" destId="{EA4F2EEB-0895-4101-BCE2-636808DF4346}" srcOrd="0" destOrd="0" parTransId="{107935C6-DBC9-426C-AE51-931BE7F63FE3}" sibTransId="{D9E9F9E3-D4DC-41DA-93E9-AAB02200A5D6}"/>
    <dgm:cxn modelId="{92F9372C-BA42-47C9-AC93-3139CE08E4CE}" srcId="{EA4F2EEB-0895-4101-BCE2-636808DF4346}" destId="{C6026C5E-B9E5-40B5-A571-5B0D936CF054}" srcOrd="0" destOrd="0" parTransId="{35D92B26-330C-4028-A68F-DECD82254809}" sibTransId="{A758E2F3-3344-4C84-A250-866E1D1F6A04}"/>
    <dgm:cxn modelId="{816938D5-C409-4298-97B4-C0D0C83415C1}" type="presOf" srcId="{EA4F2EEB-0895-4101-BCE2-636808DF4346}" destId="{58493220-7A57-4E92-818D-F75EFC4BB763}" srcOrd="0" destOrd="0" presId="urn:microsoft.com/office/officeart/2005/8/layout/hList6"/>
    <dgm:cxn modelId="{955BCA20-AC2D-443A-BB1E-A830CDC8FD49}" type="presParOf" srcId="{615A4849-C125-431B-AB29-54B8D4DF0CE4}" destId="{58493220-7A57-4E92-818D-F75EFC4BB763}" srcOrd="0" destOrd="0" presId="urn:microsoft.com/office/officeart/2005/8/layout/hList6"/>
  </dgm:cxnLst>
  <dgm:bg/>
  <dgm:whole/>
</dgm:dataModel>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Arial" pitchFamily="34" charset="0"/>
              </a:rPr>
              <a:pPr/>
              <a:t>8/22/2008</a:t>
            </a:fld>
            <a:endParaRPr lang="en-US" dirty="0">
              <a:latin typeface="Arial"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Arial" pitchFamily="34" charset="0"/>
              </a:rPr>
              <a:pPr/>
              <a:t>‹#›</a:t>
            </a:fld>
            <a:endParaRPr lang="en-US" dirty="0">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7C3FBCD4-166E-446F-AF18-7D4A0CF9AEF6}" type="datetimeFigureOut">
              <a:rPr lang="en-US" smtClean="0"/>
              <a:pPr/>
              <a:t>8/22/2008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Arial" pitchFamily="34" charset="0"/>
              </a:rPr>
            </a:br>
            <a:r>
              <a:rPr lang="en-US" dirty="0" smtClean="0">
                <a:solidFill>
                  <a:srgbClr val="000000"/>
                </a:solidFill>
                <a:latin typeface="Arial"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Arial"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27" rtl="0" eaLnBrk="1" latinLnBrk="0" hangingPunct="1">
      <a:lnSpc>
        <a:spcPct val="90000"/>
      </a:lnSpc>
      <a:spcAft>
        <a:spcPts val="333"/>
      </a:spcAft>
      <a:defRPr sz="900" kern="1200">
        <a:solidFill>
          <a:schemeClr val="tx1"/>
        </a:solidFill>
        <a:latin typeface="Arial" pitchFamily="34" charset="0"/>
        <a:ea typeface="+mn-ea"/>
        <a:cs typeface="+mn-cs"/>
      </a:defRPr>
    </a:lvl1pPr>
    <a:lvl2pPr marL="212972" indent="-105825"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2pPr>
    <a:lvl3pPr marL="328057" indent="-115085"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3pPr>
    <a:lvl4pPr marL="482827" indent="-146832"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4pPr>
    <a:lvl5pPr marL="615107" indent="-115085"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5pPr>
    <a:lvl6pPr marL="2285818" algn="l" defTabSz="914327" rtl="0" eaLnBrk="1" latinLnBrk="0" hangingPunct="1">
      <a:defRPr sz="1200" kern="1200">
        <a:solidFill>
          <a:schemeClr val="tx1"/>
        </a:solidFill>
        <a:latin typeface="+mn-lt"/>
        <a:ea typeface="+mn-ea"/>
        <a:cs typeface="+mn-cs"/>
      </a:defRPr>
    </a:lvl6pPr>
    <a:lvl7pPr marL="2742980" algn="l" defTabSz="914327" rtl="0" eaLnBrk="1" latinLnBrk="0" hangingPunct="1">
      <a:defRPr sz="1200" kern="1200">
        <a:solidFill>
          <a:schemeClr val="tx1"/>
        </a:solidFill>
        <a:latin typeface="+mn-lt"/>
        <a:ea typeface="+mn-ea"/>
        <a:cs typeface="+mn-cs"/>
      </a:defRPr>
    </a:lvl7pPr>
    <a:lvl8pPr marL="3200144" algn="l" defTabSz="914327" rtl="0" eaLnBrk="1" latinLnBrk="0" hangingPunct="1">
      <a:defRPr sz="1200" kern="1200">
        <a:solidFill>
          <a:schemeClr val="tx1"/>
        </a:solidFill>
        <a:latin typeface="+mn-lt"/>
        <a:ea typeface="+mn-ea"/>
        <a:cs typeface="+mn-cs"/>
      </a:defRPr>
    </a:lvl8pPr>
    <a:lvl9pPr marL="3657308" algn="l" defTabSz="9143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8/22/2008 10:18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p:spPr>
        <p:txBody>
          <a:bodyPr/>
          <a:lstStyle/>
          <a:p>
            <a:fld id="{952BA1B9-2C15-4CD0-BA97-0C3A5B79163E}" type="datetime8">
              <a:rPr lang="en-US" smtClean="0"/>
              <a:pPr/>
              <a:t>8/22/2008 10:18 PM</a:t>
            </a:fld>
            <a:endParaRPr lang="en-US" smtClean="0"/>
          </a:p>
        </p:txBody>
      </p:sp>
      <p:sp>
        <p:nvSpPr>
          <p:cNvPr id="51203" name="Rectangle 6"/>
          <p:cNvSpPr>
            <a:spLocks noGrp="1" noChangeArrowheads="1"/>
          </p:cNvSpPr>
          <p:nvPr>
            <p:ph type="ftr" sz="quarter" idx="4"/>
          </p:nvPr>
        </p:nvSpPr>
        <p:spPr>
          <a:noFill/>
        </p:spPr>
        <p:txBody>
          <a:bodyPr/>
          <a:lstStyle/>
          <a:p>
            <a:pPr eaLnBrk="1" hangingPunct="1"/>
            <a:r>
              <a:rPr lang="en-US" sz="500"/>
              <a:t>© 2005 Microsoft Corporation. All rights reserved.</a:t>
            </a:r>
          </a:p>
          <a:p>
            <a:r>
              <a:rPr lang="en-US" sz="500"/>
              <a:t>This presentation is for informational purposes only. Microsoft makes no warranties, express or implied, in this summary.</a:t>
            </a:r>
          </a:p>
        </p:txBody>
      </p:sp>
      <p:sp>
        <p:nvSpPr>
          <p:cNvPr id="51204" name="Rectangle 7"/>
          <p:cNvSpPr>
            <a:spLocks noGrp="1" noChangeArrowheads="1"/>
          </p:cNvSpPr>
          <p:nvPr>
            <p:ph type="sldNum" sz="quarter" idx="5"/>
          </p:nvPr>
        </p:nvSpPr>
        <p:spPr>
          <a:noFill/>
        </p:spPr>
        <p:txBody>
          <a:bodyPr/>
          <a:lstStyle/>
          <a:p>
            <a:fld id="{4FE47689-DE1A-4BBC-B3B2-8DD778B88838}" type="slidenum">
              <a:rPr lang="en-US" smtClean="0"/>
              <a:pPr/>
              <a:t>2</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414338" y="3798888"/>
            <a:ext cx="6021387" cy="8121650"/>
          </a:xfrm>
          <a:noFill/>
          <a:ln/>
        </p:spPr>
        <p:txBody>
          <a:bodyPr/>
          <a:lstStyle/>
          <a:p>
            <a:endParaRPr lang="en-US" sz="22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txBox="1">
            <a:spLocks noGrp="1" noChangeArrowheads="1"/>
          </p:cNvSpPr>
          <p:nvPr/>
        </p:nvSpPr>
        <p:spPr bwMode="auto">
          <a:xfrm>
            <a:off x="3884613" y="0"/>
            <a:ext cx="2971800" cy="457200"/>
          </a:xfrm>
          <a:prstGeom prst="rect">
            <a:avLst/>
          </a:prstGeom>
          <a:noFill/>
          <a:ln w="9525">
            <a:noFill/>
            <a:miter lim="800000"/>
            <a:headEnd/>
            <a:tailEnd/>
          </a:ln>
        </p:spPr>
        <p:txBody>
          <a:bodyPr/>
          <a:lstStyle/>
          <a:p>
            <a:pPr algn="r"/>
            <a:fld id="{632BF772-37EC-4574-A2F1-4FEA0239C42B}" type="datetime8">
              <a:rPr lang="en-US" sz="1200">
                <a:solidFill>
                  <a:schemeClr val="tx1"/>
                </a:solidFill>
              </a:rPr>
              <a:pPr algn="r"/>
              <a:t>8/22/2008 10:18 PM</a:t>
            </a:fld>
            <a:endParaRPr lang="en-US" sz="1200">
              <a:solidFill>
                <a:schemeClr val="tx1"/>
              </a:solidFill>
            </a:endParaRPr>
          </a:p>
        </p:txBody>
      </p:sp>
      <p:sp>
        <p:nvSpPr>
          <p:cNvPr id="95235" name="Rectangle 6"/>
          <p:cNvSpPr txBox="1">
            <a:spLocks noGrp="1" noChangeArrowheads="1"/>
          </p:cNvSpPr>
          <p:nvPr/>
        </p:nvSpPr>
        <p:spPr bwMode="auto">
          <a:xfrm>
            <a:off x="0" y="8523288"/>
            <a:ext cx="5959475" cy="619125"/>
          </a:xfrm>
          <a:prstGeom prst="rect">
            <a:avLst/>
          </a:prstGeom>
          <a:noFill/>
          <a:ln w="9525">
            <a:noFill/>
            <a:miter lim="800000"/>
            <a:headEnd/>
            <a:tailEnd/>
          </a:ln>
        </p:spPr>
        <p:txBody>
          <a:bodyPr anchor="b"/>
          <a:lstStyle/>
          <a:p>
            <a:r>
              <a:rPr lang="en-US" sz="500">
                <a:latin typeface="Segoe" pitchFamily="34" charset="0"/>
              </a:rPr>
              <a:t>© 2005 Microsoft Corporation. All rights reserved.</a:t>
            </a:r>
          </a:p>
          <a:p>
            <a:pPr eaLnBrk="0" hangingPunct="0"/>
            <a:r>
              <a:rPr lang="en-US" sz="500">
                <a:latin typeface="Segoe" pitchFamily="34" charset="0"/>
              </a:rPr>
              <a:t>This presentation is for informational purposes only. Microsoft makes no warranties, express or implied, in this summary.</a:t>
            </a:r>
          </a:p>
        </p:txBody>
      </p:sp>
      <p:sp>
        <p:nvSpPr>
          <p:cNvPr id="95236"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2443EAF3-C912-44B8-B72A-8592245E55F0}" type="slidenum">
              <a:rPr lang="en-US" sz="1200">
                <a:solidFill>
                  <a:schemeClr val="tx1"/>
                </a:solidFill>
              </a:rPr>
              <a:pPr algn="r"/>
              <a:t>5</a:t>
            </a:fld>
            <a:endParaRPr lang="en-US" sz="1200">
              <a:solidFill>
                <a:schemeClr val="tx1"/>
              </a:solidFill>
            </a:endParaRPr>
          </a:p>
        </p:txBody>
      </p:sp>
      <p:sp>
        <p:nvSpPr>
          <p:cNvPr id="95237"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a:buFontTx/>
              <a:buNone/>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txBox="1">
            <a:spLocks noGrp="1" noChangeArrowheads="1"/>
          </p:cNvSpPr>
          <p:nvPr/>
        </p:nvSpPr>
        <p:spPr bwMode="auto">
          <a:xfrm>
            <a:off x="3884613" y="0"/>
            <a:ext cx="2971800" cy="457200"/>
          </a:xfrm>
          <a:prstGeom prst="rect">
            <a:avLst/>
          </a:prstGeom>
          <a:noFill/>
          <a:ln w="9525">
            <a:noFill/>
            <a:miter lim="800000"/>
            <a:headEnd/>
            <a:tailEnd/>
          </a:ln>
        </p:spPr>
        <p:txBody>
          <a:bodyPr/>
          <a:lstStyle/>
          <a:p>
            <a:pPr algn="r"/>
            <a:fld id="{632BF772-37EC-4574-A2F1-4FEA0239C42B}" type="datetime8">
              <a:rPr lang="en-US" sz="1200">
                <a:solidFill>
                  <a:schemeClr val="tx1"/>
                </a:solidFill>
              </a:rPr>
              <a:pPr algn="r"/>
              <a:t>8/22/2008 10:18 PM</a:t>
            </a:fld>
            <a:endParaRPr lang="en-US" sz="1200">
              <a:solidFill>
                <a:schemeClr val="tx1"/>
              </a:solidFill>
            </a:endParaRPr>
          </a:p>
        </p:txBody>
      </p:sp>
      <p:sp>
        <p:nvSpPr>
          <p:cNvPr id="95235" name="Rectangle 6"/>
          <p:cNvSpPr txBox="1">
            <a:spLocks noGrp="1" noChangeArrowheads="1"/>
          </p:cNvSpPr>
          <p:nvPr/>
        </p:nvSpPr>
        <p:spPr bwMode="auto">
          <a:xfrm>
            <a:off x="0" y="8523288"/>
            <a:ext cx="5959475" cy="619125"/>
          </a:xfrm>
          <a:prstGeom prst="rect">
            <a:avLst/>
          </a:prstGeom>
          <a:noFill/>
          <a:ln w="9525">
            <a:noFill/>
            <a:miter lim="800000"/>
            <a:headEnd/>
            <a:tailEnd/>
          </a:ln>
        </p:spPr>
        <p:txBody>
          <a:bodyPr anchor="b"/>
          <a:lstStyle/>
          <a:p>
            <a:r>
              <a:rPr lang="en-US" sz="500">
                <a:latin typeface="Segoe" pitchFamily="34" charset="0"/>
              </a:rPr>
              <a:t>© 2005 Microsoft Corporation. All rights reserved.</a:t>
            </a:r>
          </a:p>
          <a:p>
            <a:pPr eaLnBrk="0" hangingPunct="0"/>
            <a:r>
              <a:rPr lang="en-US" sz="500">
                <a:latin typeface="Segoe" pitchFamily="34" charset="0"/>
              </a:rPr>
              <a:t>This presentation is for informational purposes only. Microsoft makes no warranties, express or implied, in this summary.</a:t>
            </a:r>
          </a:p>
        </p:txBody>
      </p:sp>
      <p:sp>
        <p:nvSpPr>
          <p:cNvPr id="95236"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2443EAF3-C912-44B8-B72A-8592245E55F0}" type="slidenum">
              <a:rPr lang="en-US" sz="1200">
                <a:solidFill>
                  <a:schemeClr val="tx1"/>
                </a:solidFill>
              </a:rPr>
              <a:pPr algn="r"/>
              <a:t>6</a:t>
            </a:fld>
            <a:endParaRPr lang="en-US" sz="1200">
              <a:solidFill>
                <a:schemeClr val="tx1"/>
              </a:solidFill>
            </a:endParaRPr>
          </a:p>
        </p:txBody>
      </p:sp>
      <p:sp>
        <p:nvSpPr>
          <p:cNvPr id="95237"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a:buFontTx/>
              <a:buNone/>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txBox="1">
            <a:spLocks noGrp="1" noChangeArrowheads="1"/>
          </p:cNvSpPr>
          <p:nvPr/>
        </p:nvSpPr>
        <p:spPr bwMode="auto">
          <a:xfrm>
            <a:off x="3884613" y="0"/>
            <a:ext cx="2971800" cy="457200"/>
          </a:xfrm>
          <a:prstGeom prst="rect">
            <a:avLst/>
          </a:prstGeom>
          <a:noFill/>
          <a:ln w="9525">
            <a:noFill/>
            <a:miter lim="800000"/>
            <a:headEnd/>
            <a:tailEnd/>
          </a:ln>
        </p:spPr>
        <p:txBody>
          <a:bodyPr/>
          <a:lstStyle/>
          <a:p>
            <a:pPr algn="r"/>
            <a:fld id="{632BF772-37EC-4574-A2F1-4FEA0239C42B}" type="datetime8">
              <a:rPr lang="en-US" sz="1200">
                <a:solidFill>
                  <a:schemeClr val="tx1"/>
                </a:solidFill>
              </a:rPr>
              <a:pPr algn="r"/>
              <a:t>8/22/2008 10:18 PM</a:t>
            </a:fld>
            <a:endParaRPr lang="en-US" sz="1200">
              <a:solidFill>
                <a:schemeClr val="tx1"/>
              </a:solidFill>
            </a:endParaRPr>
          </a:p>
        </p:txBody>
      </p:sp>
      <p:sp>
        <p:nvSpPr>
          <p:cNvPr id="95235" name="Rectangle 6"/>
          <p:cNvSpPr txBox="1">
            <a:spLocks noGrp="1" noChangeArrowheads="1"/>
          </p:cNvSpPr>
          <p:nvPr/>
        </p:nvSpPr>
        <p:spPr bwMode="auto">
          <a:xfrm>
            <a:off x="0" y="8523288"/>
            <a:ext cx="5959475" cy="619125"/>
          </a:xfrm>
          <a:prstGeom prst="rect">
            <a:avLst/>
          </a:prstGeom>
          <a:noFill/>
          <a:ln w="9525">
            <a:noFill/>
            <a:miter lim="800000"/>
            <a:headEnd/>
            <a:tailEnd/>
          </a:ln>
        </p:spPr>
        <p:txBody>
          <a:bodyPr anchor="b"/>
          <a:lstStyle/>
          <a:p>
            <a:r>
              <a:rPr lang="en-US" sz="500">
                <a:latin typeface="Segoe" pitchFamily="34" charset="0"/>
              </a:rPr>
              <a:t>© 2005 Microsoft Corporation. All rights reserved.</a:t>
            </a:r>
          </a:p>
          <a:p>
            <a:pPr eaLnBrk="0" hangingPunct="0"/>
            <a:r>
              <a:rPr lang="en-US" sz="500">
                <a:latin typeface="Segoe" pitchFamily="34" charset="0"/>
              </a:rPr>
              <a:t>This presentation is for informational purposes only. Microsoft makes no warranties, express or implied, in this summary.</a:t>
            </a:r>
          </a:p>
        </p:txBody>
      </p:sp>
      <p:sp>
        <p:nvSpPr>
          <p:cNvPr id="95236"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2443EAF3-C912-44B8-B72A-8592245E55F0}" type="slidenum">
              <a:rPr lang="en-US" sz="1200">
                <a:solidFill>
                  <a:schemeClr val="tx1"/>
                </a:solidFill>
              </a:rPr>
              <a:pPr algn="r"/>
              <a:t>7</a:t>
            </a:fld>
            <a:endParaRPr lang="en-US" sz="1200">
              <a:solidFill>
                <a:schemeClr val="tx1"/>
              </a:solidFill>
            </a:endParaRPr>
          </a:p>
        </p:txBody>
      </p:sp>
      <p:sp>
        <p:nvSpPr>
          <p:cNvPr id="95237"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a:buFontTx/>
              <a:buNone/>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txBox="1">
            <a:spLocks noGrp="1" noChangeArrowheads="1"/>
          </p:cNvSpPr>
          <p:nvPr/>
        </p:nvSpPr>
        <p:spPr bwMode="auto">
          <a:xfrm>
            <a:off x="3884613" y="0"/>
            <a:ext cx="2971800" cy="457200"/>
          </a:xfrm>
          <a:prstGeom prst="rect">
            <a:avLst/>
          </a:prstGeom>
          <a:noFill/>
          <a:ln w="9525">
            <a:noFill/>
            <a:miter lim="800000"/>
            <a:headEnd/>
            <a:tailEnd/>
          </a:ln>
        </p:spPr>
        <p:txBody>
          <a:bodyPr/>
          <a:lstStyle/>
          <a:p>
            <a:pPr algn="r"/>
            <a:fld id="{632BF772-37EC-4574-A2F1-4FEA0239C42B}" type="datetime8">
              <a:rPr lang="en-US" sz="1200">
                <a:solidFill>
                  <a:schemeClr val="tx1"/>
                </a:solidFill>
              </a:rPr>
              <a:pPr algn="r"/>
              <a:t>8/22/2008 10:18 PM</a:t>
            </a:fld>
            <a:endParaRPr lang="en-US" sz="1200">
              <a:solidFill>
                <a:schemeClr val="tx1"/>
              </a:solidFill>
            </a:endParaRPr>
          </a:p>
        </p:txBody>
      </p:sp>
      <p:sp>
        <p:nvSpPr>
          <p:cNvPr id="95235" name="Rectangle 6"/>
          <p:cNvSpPr txBox="1">
            <a:spLocks noGrp="1" noChangeArrowheads="1"/>
          </p:cNvSpPr>
          <p:nvPr/>
        </p:nvSpPr>
        <p:spPr bwMode="auto">
          <a:xfrm>
            <a:off x="0" y="8523288"/>
            <a:ext cx="5959475" cy="619125"/>
          </a:xfrm>
          <a:prstGeom prst="rect">
            <a:avLst/>
          </a:prstGeom>
          <a:noFill/>
          <a:ln w="9525">
            <a:noFill/>
            <a:miter lim="800000"/>
            <a:headEnd/>
            <a:tailEnd/>
          </a:ln>
        </p:spPr>
        <p:txBody>
          <a:bodyPr anchor="b"/>
          <a:lstStyle/>
          <a:p>
            <a:r>
              <a:rPr lang="en-US" sz="500">
                <a:latin typeface="Segoe" pitchFamily="34" charset="0"/>
              </a:rPr>
              <a:t>© 2005 Microsoft Corporation. All rights reserved.</a:t>
            </a:r>
          </a:p>
          <a:p>
            <a:pPr eaLnBrk="0" hangingPunct="0"/>
            <a:r>
              <a:rPr lang="en-US" sz="500">
                <a:latin typeface="Segoe" pitchFamily="34" charset="0"/>
              </a:rPr>
              <a:t>This presentation is for informational purposes only. Microsoft makes no warranties, express or implied, in this summary.</a:t>
            </a:r>
          </a:p>
        </p:txBody>
      </p:sp>
      <p:sp>
        <p:nvSpPr>
          <p:cNvPr id="95236"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2443EAF3-C912-44B8-B72A-8592245E55F0}" type="slidenum">
              <a:rPr lang="en-US" sz="1200">
                <a:solidFill>
                  <a:schemeClr val="tx1"/>
                </a:solidFill>
              </a:rPr>
              <a:pPr algn="r"/>
              <a:t>8</a:t>
            </a:fld>
            <a:endParaRPr lang="en-US" sz="1200">
              <a:solidFill>
                <a:schemeClr val="tx1"/>
              </a:solidFill>
            </a:endParaRPr>
          </a:p>
        </p:txBody>
      </p:sp>
      <p:sp>
        <p:nvSpPr>
          <p:cNvPr id="95237"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a:buFontTx/>
              <a:buNone/>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48825" y="220790"/>
            <a:ext cx="3340525" cy="590927"/>
          </a:xfrm>
          <a:noFill/>
        </p:spPr>
        <p:txBody>
          <a:bodyPr vert="horz" wrap="square" lIns="0" tIns="45718" rIns="91436" bIns="45718" rtlCol="0">
            <a:spAutoFit/>
          </a:bodyPr>
          <a:lstStyle>
            <a:lvl1pPr marL="0" indent="0" algn="l">
              <a:buFont typeface="Arial" pitchFamily="34" charset="0"/>
              <a:buNone/>
              <a:defRPr lang="en-US" sz="3600" kern="1200" cap="all" dirty="0" smtClean="0">
                <a:solidFill>
                  <a:schemeClr val="bg1"/>
                </a:solidFill>
                <a:effectLst>
                  <a:reflection blurRad="6350" stA="55000" endA="300" endPos="45500" dir="5400000" sy="-100000" algn="bl" rotWithShape="0"/>
                </a:effectLst>
                <a:latin typeface="Arial Narrow" pitchFamily="34" charset="0"/>
                <a:ea typeface="+mn-ea"/>
                <a:cs typeface="+mn-cs"/>
              </a:defRPr>
            </a:lvl1pPr>
          </a:lstStyle>
          <a:p>
            <a:pPr marL="0" marR="0" lvl="0" indent="-384939" algn="l" defTabSz="914327" rtl="0" eaLnBrk="1" fontAlgn="base" latinLnBrk="0" hangingPunct="1">
              <a:lnSpc>
                <a:spcPct val="90000"/>
              </a:lnSpc>
              <a:spcBef>
                <a:spcPct val="20000"/>
              </a:spcBef>
              <a:spcAft>
                <a:spcPct val="0"/>
              </a:spcAft>
              <a:buClrTx/>
              <a:buSzTx/>
              <a:buFontTx/>
              <a:buNone/>
              <a:tabLst/>
              <a:defRPr/>
            </a:pPr>
            <a:r>
              <a:rPr lang="en-US" dirty="0" smtClean="0"/>
              <a:t>SESSION code</a:t>
            </a:r>
          </a:p>
        </p:txBody>
      </p:sp>
      <p:sp>
        <p:nvSpPr>
          <p:cNvPr id="2" name="Title 1"/>
          <p:cNvSpPr>
            <a:spLocks noGrp="1"/>
          </p:cNvSpPr>
          <p:nvPr>
            <p:ph type="ctrTitle" hasCustomPrompt="1"/>
          </p:nvPr>
        </p:nvSpPr>
        <p:spPr>
          <a:xfrm>
            <a:off x="368300" y="2522539"/>
            <a:ext cx="8394699" cy="2324099"/>
          </a:xfrm>
          <a:noFill/>
          <a:ln w="9525">
            <a:noFill/>
            <a:miter lim="800000"/>
            <a:headEnd/>
            <a:tailEnd/>
          </a:ln>
          <a:effectLst/>
        </p:spPr>
        <p:txBody>
          <a:bodyPr vert="horz" wrap="square" lIns="0" tIns="0" rIns="0" bIns="0" numCol="1" rtlCol="0" anchor="ctr"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ctr">
              <a:lnSpc>
                <a:spcPct val="90000"/>
              </a:lnSpc>
              <a:defRPr lang="en-US" sz="4000" b="0" kern="1200" cap="none" spc="-125" baseline="0" dirty="0">
                <a:ln w="3175">
                  <a:noFill/>
                </a:ln>
                <a:solidFill>
                  <a:schemeClr val="tx1"/>
                </a:solidFill>
                <a:effectLst/>
                <a:latin typeface="+mj-lt"/>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Click to Edit Session Title</a:t>
            </a:r>
            <a:endParaRPr lang="en-US" dirty="0"/>
          </a:p>
        </p:txBody>
      </p:sp>
      <p:sp>
        <p:nvSpPr>
          <p:cNvPr id="3" name="Subtitle 2"/>
          <p:cNvSpPr>
            <a:spLocks noGrp="1"/>
          </p:cNvSpPr>
          <p:nvPr>
            <p:ph type="subTitle" idx="1" hasCustomPrompt="1"/>
          </p:nvPr>
        </p:nvSpPr>
        <p:spPr bwMode="black">
          <a:xfrm>
            <a:off x="1547813" y="4846638"/>
            <a:ext cx="5316626" cy="332399"/>
          </a:xfrm>
        </p:spPr>
        <p:txBody>
          <a:bodyPr vert="horz" wrap="square" lIns="0" tIns="0" rIns="0" bIns="0" rtlCol="0">
            <a:spAutoFit/>
            <a:sp3d extrusionH="57150">
              <a:bevelT w="12700" h="12700"/>
            </a:sp3d>
          </a:bodyPr>
          <a:lstStyle>
            <a:lvl1pPr marL="0" indent="0" algn="l" defTabSz="914327" rtl="0" eaLnBrk="1" fontAlgn="base" latinLnBrk="0" hangingPunct="1">
              <a:lnSpc>
                <a:spcPct val="90000"/>
              </a:lnSpc>
              <a:spcBef>
                <a:spcPct val="20000"/>
              </a:spcBef>
              <a:spcAft>
                <a:spcPct val="0"/>
              </a:spcAft>
              <a:buFontTx/>
              <a:buNone/>
              <a:defRPr lang="en-US" sz="2400" kern="1200" dirty="0">
                <a:gradFill>
                  <a:gsLst>
                    <a:gs pos="0">
                      <a:schemeClr val="bg1">
                        <a:lumMod val="65000"/>
                        <a:lumOff val="35000"/>
                      </a:schemeClr>
                    </a:gs>
                    <a:gs pos="50000">
                      <a:srgbClr val="27728D"/>
                    </a:gs>
                    <a:gs pos="100000">
                      <a:schemeClr val="tx1">
                        <a:lumMod val="75000"/>
                        <a:alpha val="85000"/>
                      </a:schemeClr>
                    </a:gs>
                  </a:gsLst>
                  <a:lin ang="16200000" scaled="1"/>
                </a:gradFill>
                <a:effectLst/>
                <a:latin typeface="+mn-lt"/>
                <a:ea typeface="+mn-ea"/>
                <a:cs typeface="+mn-cs"/>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Click to edit Speaker Name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p:txBody>
          <a:bodyPr/>
          <a:lstStyle>
            <a:lvl1pPr>
              <a:defRPr/>
            </a:lvl1pPr>
          </a:lstStyle>
          <a:p>
            <a:r>
              <a:rPr lang="en-US" dirty="0" smtClean="0"/>
              <a:t>Click to Edit Title Text</a:t>
            </a:r>
            <a:endParaRPr lang="en-US" dirty="0"/>
          </a:p>
        </p:txBody>
      </p:sp>
      <p:sp>
        <p:nvSpPr>
          <p:cNvPr id="3" name="Text Placeholder 2"/>
          <p:cNvSpPr>
            <a:spLocks noGrp="1"/>
          </p:cNvSpPr>
          <p:nvPr>
            <p:ph type="body" idx="1"/>
          </p:nvPr>
        </p:nvSpPr>
        <p:spPr bwMode="black">
          <a:xfrm>
            <a:off x="368301" y="1347788"/>
            <a:ext cx="4114800" cy="692498"/>
          </a:xfrm>
        </p:spPr>
        <p:txBody>
          <a:bodyPr anchor="b"/>
          <a:lstStyle>
            <a:lvl1pPr marL="0" indent="0">
              <a:lnSpc>
                <a:spcPct val="90000"/>
              </a:lnSpc>
              <a:spcBef>
                <a:spcPts val="0"/>
              </a:spcBef>
              <a:buNone/>
              <a:defRPr sz="2500" b="1">
                <a:latin typeface="Arial" pitchFamily="34" charset="0"/>
                <a:cs typeface="Arial" pitchFamily="34" charset="0"/>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bwMode="black">
          <a:xfrm>
            <a:off x="368300" y="2111110"/>
            <a:ext cx="4114800" cy="1537344"/>
          </a:xfrm>
        </p:spPr>
        <p:txBody>
          <a:bodyPr/>
          <a:lstStyle>
            <a:lvl1pPr marL="281759" indent="-281759">
              <a:defRPr sz="2300"/>
            </a:lvl1pPr>
            <a:lvl2pPr marL="562196" indent="-265885">
              <a:defRPr sz="2000"/>
            </a:lvl2pPr>
            <a:lvl3pPr marL="813529" indent="-243397">
              <a:defRPr sz="1800"/>
            </a:lvl3pPr>
            <a:lvl4pPr marL="1050312" indent="-228847">
              <a:defRPr sz="1700"/>
            </a:lvl4pPr>
            <a:lvl5pPr marL="1279159" indent="-206358">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bwMode="black">
          <a:xfrm>
            <a:off x="4633283" y="1347788"/>
            <a:ext cx="4117019" cy="692498"/>
          </a:xfrm>
        </p:spPr>
        <p:txBody>
          <a:bodyPr vert="horz" wrap="square" lIns="0" tIns="0" rIns="0" bIns="0" rtlCol="0" anchor="b">
            <a:spAutoFit/>
          </a:bodyPr>
          <a:lstStyle>
            <a:lvl1pPr marL="0" indent="0">
              <a:lnSpc>
                <a:spcPct val="90000"/>
              </a:lnSpc>
              <a:spcBef>
                <a:spcPts val="0"/>
              </a:spcBef>
              <a:buNone/>
              <a:defRPr lang="en-US" sz="2500" b="1" kern="1200" smtClean="0">
                <a:solidFill>
                  <a:schemeClr val="tx1"/>
                </a:solidFill>
                <a:effectLst/>
                <a:latin typeface="Arial" pitchFamily="34" charset="0"/>
                <a:ea typeface="+mn-ea"/>
                <a:cs typeface="Arial" pitchFamily="34" charset="0"/>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marL="0" lvl="0" indent="0" algn="l" defTabSz="914327" rtl="0" eaLnBrk="1" latinLnBrk="0" hangingPunct="1">
              <a:lnSpc>
                <a:spcPct val="90000"/>
              </a:lnSpc>
              <a:spcBef>
                <a:spcPts val="0"/>
              </a:spcBef>
              <a:buFontTx/>
              <a:buNone/>
            </a:pPr>
            <a:r>
              <a:rPr lang="en-US" smtClean="0"/>
              <a:t>Click to edit Master text styles</a:t>
            </a:r>
          </a:p>
        </p:txBody>
      </p:sp>
      <p:sp>
        <p:nvSpPr>
          <p:cNvPr id="6" name="Content Placeholder 5"/>
          <p:cNvSpPr>
            <a:spLocks noGrp="1"/>
          </p:cNvSpPr>
          <p:nvPr>
            <p:ph sz="quarter" idx="4"/>
          </p:nvPr>
        </p:nvSpPr>
        <p:spPr bwMode="black">
          <a:xfrm>
            <a:off x="4632327" y="2111110"/>
            <a:ext cx="4117974" cy="1537344"/>
          </a:xfrm>
        </p:spPr>
        <p:txBody>
          <a:bodyPr/>
          <a:lstStyle>
            <a:lvl1pPr marL="296309" indent="-296309">
              <a:defRPr sz="2300"/>
            </a:lvl1pPr>
            <a:lvl2pPr marL="570132" indent="-273822">
              <a:defRPr sz="2000"/>
            </a:lvl2pPr>
            <a:lvl3pPr marL="821466" indent="-244720">
              <a:defRPr sz="1800"/>
            </a:lvl3pPr>
            <a:lvl4pPr marL="1050312" indent="-236784">
              <a:defRPr sz="1700"/>
            </a:lvl4pPr>
            <a:lvl5pPr marL="1279159" indent="-220910">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p:txBody>
          <a:bodyPr/>
          <a:lstStyle/>
          <a:p>
            <a:r>
              <a:rPr lang="en-US" dirty="0" smtClean="0"/>
              <a:t>Click to Edit Title Text</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no log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p:txBody>
          <a:bodyPr/>
          <a:lstStyle/>
          <a:p>
            <a:r>
              <a:rPr lang="en-US" dirty="0" smtClean="0"/>
              <a:t>Click to Edit Title Text</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WALKIN Event - Prints in GRAY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D:\Slidework\Jobs\TechEd2007 - Brian Marble\Template\Design\Round 3\images\Hand.png"/>
          <p:cNvPicPr>
            <a:picLocks noChangeAspect="1" noChangeArrowheads="1"/>
          </p:cNvPicPr>
          <p:nvPr userDrawn="1"/>
        </p:nvPicPr>
        <p:blipFill>
          <a:blip r:embed="rId3"/>
          <a:srcRect/>
          <a:stretch>
            <a:fillRect/>
          </a:stretch>
        </p:blipFill>
        <p:spPr bwMode="invGray">
          <a:xfrm>
            <a:off x="2881185" y="182563"/>
            <a:ext cx="6119447" cy="4751071"/>
          </a:xfrm>
          <a:prstGeom prst="rect">
            <a:avLst/>
          </a:prstGeom>
          <a:noFill/>
          <a:effectLst>
            <a:outerShdw blurRad="127000" algn="ctr" rotWithShape="0">
              <a:prstClr val="black">
                <a:alpha val="50000"/>
              </a:prstClr>
            </a:outerShdw>
          </a:effectLst>
        </p:spPr>
      </p:pic>
      <p:pic>
        <p:nvPicPr>
          <p:cNvPr id="5" name="Picture 4" descr="TE_logo-wht.tif"/>
          <p:cNvPicPr>
            <a:picLocks noChangeAspect="1"/>
          </p:cNvPicPr>
          <p:nvPr userDrawn="1"/>
        </p:nvPicPr>
        <p:blipFill>
          <a:blip r:embed="rId4"/>
          <a:stretch>
            <a:fillRect/>
          </a:stretch>
        </p:blipFill>
        <p:spPr bwMode="black">
          <a:xfrm>
            <a:off x="3387194" y="3363560"/>
            <a:ext cx="3140830" cy="1788278"/>
          </a:xfrm>
          <a:prstGeom prst="rect">
            <a:avLst/>
          </a:prstGeom>
          <a:effectLst/>
        </p:spPr>
      </p:pic>
      <p:pic>
        <p:nvPicPr>
          <p:cNvPr id="6" name="Picture 2" descr="D:\Slidework\Jobs\TechEd2007 - Brian Marble\Template\Hand_2.png"/>
          <p:cNvPicPr>
            <a:picLocks noChangeAspect="1" noChangeArrowheads="1"/>
          </p:cNvPicPr>
          <p:nvPr userDrawn="1"/>
        </p:nvPicPr>
        <p:blipFill>
          <a:blip r:embed="rId5"/>
          <a:stretch>
            <a:fillRect/>
          </a:stretch>
        </p:blipFill>
        <p:spPr bwMode="auto">
          <a:xfrm rot="303948">
            <a:off x="2293533" y="6052531"/>
            <a:ext cx="6851232" cy="1148735"/>
          </a:xfrm>
          <a:prstGeom prst="rect">
            <a:avLst/>
          </a:prstGeom>
          <a:noFill/>
        </p:spPr>
      </p:pic>
      <p:pic>
        <p:nvPicPr>
          <p:cNvPr id="8" name="Picture 2" descr="C:\Documents and Settings\Owner\Desktop\images\images\teched07_Logo_whitereflect2.png"/>
          <p:cNvPicPr>
            <a:picLocks noChangeAspect="1" noChangeArrowheads="1"/>
          </p:cNvPicPr>
          <p:nvPr userDrawn="1"/>
        </p:nvPicPr>
        <p:blipFill>
          <a:blip r:embed="rId6"/>
          <a:srcRect/>
          <a:stretch>
            <a:fillRect/>
          </a:stretch>
        </p:blipFill>
        <p:spPr bwMode="black">
          <a:xfrm>
            <a:off x="3327400" y="3530600"/>
            <a:ext cx="3208716" cy="2984500"/>
          </a:xfrm>
          <a:prstGeom prst="rect">
            <a:avLst/>
          </a:prstGeom>
          <a:noFill/>
        </p:spPr>
      </p:pic>
      <p:grpSp>
        <p:nvGrpSpPr>
          <p:cNvPr id="9" name="Group 8"/>
          <p:cNvGrpSpPr/>
          <p:nvPr userDrawn="1"/>
        </p:nvGrpSpPr>
        <p:grpSpPr bwMode="black">
          <a:xfrm>
            <a:off x="906684" y="914400"/>
            <a:ext cx="2547019" cy="407987"/>
            <a:chOff x="1998884" y="914400"/>
            <a:chExt cx="2547019" cy="407987"/>
          </a:xfrm>
        </p:grpSpPr>
        <p:sp>
          <p:nvSpPr>
            <p:cNvPr id="10" name="Oval 9"/>
            <p:cNvSpPr/>
            <p:nvPr/>
          </p:nvSpPr>
          <p:spPr bwMode="black">
            <a:xfrm flipV="1">
              <a:off x="4491039" y="1166815"/>
              <a:ext cx="54864" cy="54864"/>
            </a:xfrm>
            <a:prstGeom prst="ellipse">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pitchFamily="34" charset="0"/>
              </a:endParaRPr>
            </a:p>
          </p:txBody>
        </p:sp>
        <p:pic>
          <p:nvPicPr>
            <p:cNvPr id="11" name="Picture 2" descr="D:\Slidework\Jobs\TechEd2007 - Brian Marble\Template\Template\images\Tagline2_white.png"/>
            <p:cNvPicPr>
              <a:picLocks noChangeAspect="1" noChangeArrowheads="1"/>
            </p:cNvPicPr>
            <p:nvPr/>
          </p:nvPicPr>
          <p:blipFill>
            <a:blip r:embed="rId7"/>
            <a:srcRect/>
            <a:stretch>
              <a:fillRect/>
            </a:stretch>
          </p:blipFill>
          <p:spPr bwMode="black">
            <a:xfrm>
              <a:off x="1998884" y="914400"/>
              <a:ext cx="2466754" cy="407987"/>
            </a:xfrm>
            <a:prstGeom prst="rect">
              <a:avLst/>
            </a:prstGeom>
            <a:noFill/>
          </p:spPr>
        </p:pic>
      </p:gr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WALKIN PreEvent v2 - Prints in GRAY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Microsoft logo and tagline"/>
          <p:cNvPicPr>
            <a:picLocks noChangeAspect="1" noChangeArrowheads="1"/>
          </p:cNvPicPr>
          <p:nvPr userDrawn="1"/>
        </p:nvPicPr>
        <p:blipFill>
          <a:blip r:embed="rId3"/>
          <a:srcRect/>
          <a:stretch>
            <a:fillRect/>
          </a:stretch>
        </p:blipFill>
        <p:spPr bwMode="black">
          <a:xfrm>
            <a:off x="1602054" y="2787387"/>
            <a:ext cx="5939896" cy="1283229"/>
          </a:xfrm>
          <a:prstGeom prst="rect">
            <a:avLst/>
          </a:prstGeom>
          <a:noFill/>
          <a:effectLst>
            <a:outerShdw blurRad="63500" algn="ctr" rotWithShape="0">
              <a:prstClr val="black">
                <a:alpha val="40000"/>
              </a:prstClr>
            </a:outerShdw>
          </a:effectLst>
        </p:spPr>
      </p:pic>
      <p:sp>
        <p:nvSpPr>
          <p:cNvPr id="3" name="Text Box 3"/>
          <p:cNvSpPr txBox="1">
            <a:spLocks noChangeArrowheads="1"/>
          </p:cNvSpPr>
          <p:nvPr userDrawn="1"/>
        </p:nvSpPr>
        <p:spPr bwMode="blackWhite">
          <a:xfrm>
            <a:off x="381000" y="6083574"/>
            <a:ext cx="8382000" cy="523204"/>
          </a:xfrm>
          <a:prstGeom prst="rect">
            <a:avLst/>
          </a:prstGeom>
          <a:noFill/>
          <a:ln w="12700">
            <a:noFill/>
            <a:miter lim="800000"/>
            <a:headEnd type="none" w="sm" len="sm"/>
            <a:tailEnd type="none" w="sm" len="sm"/>
          </a:ln>
          <a:effectLst/>
        </p:spPr>
        <p:txBody>
          <a:bodyPr vert="horz" wrap="square" lIns="91421" tIns="45712" rIns="91421" bIns="45712" numCol="1" anchor="t" anchorCtr="0" compatLnSpc="1">
            <a:prstTxWarp prst="textNoShape">
              <a:avLst/>
            </a:prstTxWarp>
            <a:spAutoFit/>
          </a:bodyPr>
          <a:lstStyle/>
          <a:p>
            <a:pPr algn="ctr" defTabSz="914063" eaLnBrk="0" hangingPunct="0"/>
            <a:r>
              <a:rPr lang="en-US" sz="700" dirty="0">
                <a:latin typeface="Arial" pitchFamily="34" charset="0"/>
                <a:cs typeface="Arial" charset="0"/>
              </a:rPr>
              <a:t>© </a:t>
            </a:r>
            <a:r>
              <a:rPr lang="en-US" sz="700" dirty="0" smtClean="0">
                <a:latin typeface="Arial" pitchFamily="34" charset="0"/>
                <a:cs typeface="Arial" charset="0"/>
              </a:rPr>
              <a:t>2007 Microsoft </a:t>
            </a:r>
            <a:r>
              <a:rPr lang="en-US" sz="700" dirty="0">
                <a:latin typeface="Arial" pitchFamily="34" charset="0"/>
                <a:cs typeface="Arial" charset="0"/>
              </a:rPr>
              <a:t>Corporation. All rights reserved. Microsoft, Windows, Windows Vista and other product names are or may be registered trademarks and/or trademarks in the U.S. and/or other countries.</a:t>
            </a:r>
          </a:p>
          <a:p>
            <a:pPr algn="ctr" defTabSz="914063" eaLnBrk="0" hangingPunct="0"/>
            <a:r>
              <a:rPr lang="en-US" sz="700" dirty="0">
                <a:latin typeface="Arial"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Arial" pitchFamily="34" charset="0"/>
                <a:cs typeface="Arial" charset="0"/>
              </a:rPr>
            </a:br>
            <a:r>
              <a:rPr lang="en-US" sz="700" dirty="0">
                <a:latin typeface="Arial" pitchFamily="34" charset="0"/>
                <a:cs typeface="Arial" charset="0"/>
              </a:rPr>
              <a:t>MICROSOFT MAKES NO WARRANTIES, EXPRESS, IMPLIED OR STATUTORY, AS TO THE INFORMATION IN THIS PRESENTATION.</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bwMode="blackWhite">
          <a:xfrm>
            <a:off x="722312" y="1347788"/>
            <a:ext cx="7689851" cy="1660968"/>
          </a:xfrm>
        </p:spPr>
        <p:txBody>
          <a:bodyPr/>
          <a:lstStyle>
            <a:lvl1pPr>
              <a:lnSpc>
                <a:spcPct val="90000"/>
              </a:lnSpc>
              <a:buFontTx/>
              <a:buNone/>
              <a:defRPr sz="2400" b="1">
                <a:latin typeface="Courier New" pitchFamily="49" charset="0"/>
                <a:cs typeface="Courier New" pitchFamily="49" charset="0"/>
              </a:defRPr>
            </a:lvl1pPr>
            <a:lvl2pPr>
              <a:lnSpc>
                <a:spcPct val="90000"/>
              </a:lnSpc>
              <a:buFontTx/>
              <a:buNone/>
              <a:defRPr sz="2000" b="1">
                <a:latin typeface="Courier New" pitchFamily="49" charset="0"/>
                <a:cs typeface="Courier New" pitchFamily="49" charset="0"/>
              </a:defRPr>
            </a:lvl2pPr>
            <a:lvl3pPr>
              <a:lnSpc>
                <a:spcPct val="90000"/>
              </a:lnSpc>
              <a:buFontTx/>
              <a:buNone/>
              <a:defRPr sz="1800" b="1">
                <a:latin typeface="Courier New" pitchFamily="49" charset="0"/>
                <a:cs typeface="Courier New" pitchFamily="49" charset="0"/>
              </a:defRPr>
            </a:lvl3pPr>
            <a:lvl4pPr>
              <a:lnSpc>
                <a:spcPct val="90000"/>
              </a:lnSpc>
              <a:buFontTx/>
              <a:buNone/>
              <a:defRPr sz="1600" b="1">
                <a:latin typeface="Courier New" pitchFamily="49" charset="0"/>
                <a:cs typeface="Courier New" pitchFamily="49" charset="0"/>
              </a:defRPr>
            </a:lvl4pPr>
            <a:lvl5pPr>
              <a:lnSpc>
                <a:spcPct val="90000"/>
              </a:lnSpc>
              <a:buFontTx/>
              <a:buNone/>
              <a:defRPr sz="1600" b="1">
                <a:latin typeface="Courier New"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22312" y="2925354"/>
            <a:ext cx="7689851" cy="1384995"/>
          </a:xfrm>
          <a:noFill/>
          <a:ln w="9525">
            <a:noFill/>
            <a:miter lim="800000"/>
            <a:headEnd/>
            <a:tailEnd/>
          </a:ln>
          <a:effectLst/>
        </p:spPr>
        <p:txBody>
          <a:bodyPr vert="horz" wrap="square" lIns="0" tIns="0" rIns="0" bIns="0" numCol="1" anchor="b" anchorCtr="0" compatLnSpc="1">
            <a:prstTxWarp prst="textNoShape">
              <a:avLst/>
            </a:prstTxWarp>
            <a:normAutofit/>
          </a:bodyPr>
          <a:lstStyle>
            <a:lvl1pPr marL="0" indent="0" algn="ctr">
              <a:buFont typeface="Arial" pitchFamily="34" charset="0"/>
              <a:buNone/>
              <a:defRPr lang="en-US" sz="10000" kern="1200" cap="all" dirty="0" smtClean="0">
                <a:solidFill>
                  <a:schemeClr val="bg1">
                    <a:alpha val="35000"/>
                  </a:schemeClr>
                </a:solidFill>
                <a:effectLst/>
                <a:latin typeface="Arial Black" pitchFamily="34" charset="0"/>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demo</a:t>
            </a:r>
          </a:p>
        </p:txBody>
      </p:sp>
      <p:sp>
        <p:nvSpPr>
          <p:cNvPr id="2" name="Title 1"/>
          <p:cNvSpPr>
            <a:spLocks noGrp="1"/>
          </p:cNvSpPr>
          <p:nvPr>
            <p:ph type="ctrTitle" hasCustomPrompt="1"/>
          </p:nvPr>
        </p:nvSpPr>
        <p:spPr>
          <a:xfrm>
            <a:off x="368300" y="3692141"/>
            <a:ext cx="8394699" cy="1154497"/>
          </a:xfrm>
          <a:noFill/>
          <a:ln w="9525">
            <a:noFill/>
            <a:miter lim="800000"/>
            <a:headEnd/>
            <a:tailEnd/>
          </a:ln>
          <a:effectLst/>
        </p:spPr>
        <p:txBody>
          <a:bodyPr vert="horz" wrap="square" lIns="0" tIns="0" rIns="0" bIns="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ctr">
              <a:lnSpc>
                <a:spcPct val="90000"/>
              </a:lnSpc>
              <a:defRPr lang="en-US" sz="4000" b="0" kern="1200" cap="none" spc="-125" dirty="0">
                <a:ln w="3175">
                  <a:noFill/>
                </a:ln>
                <a:solidFill>
                  <a:schemeClr val="tx1"/>
                </a:solidFill>
                <a:effectLst/>
                <a:latin typeface="+mj-lt"/>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Click to Edit Transition Title</a:t>
            </a:r>
            <a:endParaRPr lang="en-US" dirty="0"/>
          </a:p>
        </p:txBody>
      </p:sp>
      <p:sp>
        <p:nvSpPr>
          <p:cNvPr id="3" name="Subtitle 2"/>
          <p:cNvSpPr>
            <a:spLocks noGrp="1"/>
          </p:cNvSpPr>
          <p:nvPr>
            <p:ph type="subTitle" idx="1" hasCustomPrompt="1"/>
          </p:nvPr>
        </p:nvSpPr>
        <p:spPr bwMode="black">
          <a:xfrm>
            <a:off x="4570412" y="4879296"/>
            <a:ext cx="4192587" cy="332399"/>
          </a:xfrm>
        </p:spPr>
        <p:txBody>
          <a:bodyPr vert="horz" wrap="square" lIns="0" tIns="0" rIns="0" bIns="0" rtlCol="0">
            <a:spAutoFit/>
            <a:sp3d extrusionH="57150">
              <a:bevelT w="12700" h="12700"/>
            </a:sp3d>
          </a:bodyPr>
          <a:lstStyle>
            <a:lvl1pPr marL="0" indent="0" algn="l" defTabSz="914327" rtl="0" eaLnBrk="1" fontAlgn="base" latinLnBrk="0" hangingPunct="1">
              <a:lnSpc>
                <a:spcPct val="90000"/>
              </a:lnSpc>
              <a:spcBef>
                <a:spcPct val="20000"/>
              </a:spcBef>
              <a:spcAft>
                <a:spcPct val="0"/>
              </a:spcAft>
              <a:buFontTx/>
              <a:buNone/>
              <a:defRPr lang="en-US" sz="2400" kern="1200" dirty="0">
                <a:gradFill>
                  <a:gsLst>
                    <a:gs pos="0">
                      <a:schemeClr val="bg1">
                        <a:lumMod val="65000"/>
                        <a:lumOff val="35000"/>
                      </a:schemeClr>
                    </a:gs>
                    <a:gs pos="50000">
                      <a:srgbClr val="27728D"/>
                    </a:gs>
                    <a:gs pos="100000">
                      <a:schemeClr val="tx1">
                        <a:lumMod val="75000"/>
                        <a:alpha val="85000"/>
                      </a:schemeClr>
                    </a:gs>
                  </a:gsLst>
                  <a:lin ang="16200000" scaled="1"/>
                </a:gradFill>
                <a:effectLst/>
                <a:latin typeface="+mn-lt"/>
                <a:ea typeface="+mn-ea"/>
                <a:cs typeface="+mn-cs"/>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Click to edit Speaker Name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quot;special&quot; slides - NO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8300" y="3078163"/>
            <a:ext cx="8394699" cy="1768475"/>
          </a:xfrm>
          <a:noFill/>
          <a:ln w="9525">
            <a:noFill/>
            <a:miter lim="800000"/>
            <a:headEnd/>
            <a:tailEnd/>
          </a:ln>
          <a:effectLst/>
        </p:spPr>
        <p:txBody>
          <a:bodyPr vert="horz" wrap="square" lIns="0" tIns="0" rIns="0" bIns="0" numCol="1" rtlCol="0" anchor="ctr"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ctr">
              <a:lnSpc>
                <a:spcPct val="90000"/>
              </a:lnSpc>
              <a:defRPr lang="en-US" sz="4000" b="0" kern="1200" cap="none" spc="-125" dirty="0">
                <a:ln w="3175">
                  <a:noFill/>
                </a:ln>
                <a:solidFill>
                  <a:schemeClr val="tx1"/>
                </a:solidFill>
                <a:effectLst/>
                <a:latin typeface="+mj-lt"/>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Click to Edit Transition Title</a:t>
            </a:r>
            <a:endParaRPr lang="en-US" dirty="0"/>
          </a:p>
        </p:txBody>
      </p:sp>
      <p:sp>
        <p:nvSpPr>
          <p:cNvPr id="6" name="Subtitle 2"/>
          <p:cNvSpPr>
            <a:spLocks noGrp="1"/>
          </p:cNvSpPr>
          <p:nvPr>
            <p:ph type="subTitle" idx="1" hasCustomPrompt="1"/>
          </p:nvPr>
        </p:nvSpPr>
        <p:spPr bwMode="black">
          <a:xfrm>
            <a:off x="4570412" y="4879296"/>
            <a:ext cx="4192587" cy="332399"/>
          </a:xfrm>
        </p:spPr>
        <p:txBody>
          <a:bodyPr vert="horz" wrap="square" lIns="0" tIns="0" rIns="0" bIns="0" rtlCol="0">
            <a:spAutoFit/>
            <a:sp3d extrusionH="57150">
              <a:bevelT w="12700" h="12700"/>
            </a:sp3d>
          </a:bodyPr>
          <a:lstStyle>
            <a:lvl1pPr marL="0" indent="0" algn="l" defTabSz="914327" rtl="0" eaLnBrk="1" fontAlgn="base" latinLnBrk="0" hangingPunct="1">
              <a:lnSpc>
                <a:spcPct val="90000"/>
              </a:lnSpc>
              <a:spcBef>
                <a:spcPct val="20000"/>
              </a:spcBef>
              <a:spcAft>
                <a:spcPct val="0"/>
              </a:spcAft>
              <a:buFontTx/>
              <a:buNone/>
              <a:defRPr lang="en-US" sz="2400" kern="1200" dirty="0">
                <a:gradFill>
                  <a:gsLst>
                    <a:gs pos="0">
                      <a:schemeClr val="bg1">
                        <a:lumMod val="65000"/>
                        <a:lumOff val="35000"/>
                      </a:schemeClr>
                    </a:gs>
                    <a:gs pos="50000">
                      <a:srgbClr val="27728D"/>
                    </a:gs>
                    <a:gs pos="100000">
                      <a:schemeClr val="tx1">
                        <a:lumMod val="75000"/>
                        <a:alpha val="85000"/>
                      </a:schemeClr>
                    </a:gs>
                  </a:gsLst>
                  <a:lin ang="16200000" scaled="1"/>
                </a:gradFill>
                <a:effectLst/>
                <a:latin typeface="+mn-lt"/>
                <a:ea typeface="+mn-ea"/>
                <a:cs typeface="+mn-cs"/>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Click to edit sub topic</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368300" y="1347788"/>
            <a:ext cx="8382000" cy="1854867"/>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with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bwMode="black">
          <a:xfrm>
            <a:off x="368300" y="1839913"/>
            <a:ext cx="8382000" cy="1854867"/>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
        <p:nvSpPr>
          <p:cNvPr id="9" name="Text Placeholder 2"/>
          <p:cNvSpPr>
            <a:spLocks noGrp="1"/>
          </p:cNvSpPr>
          <p:nvPr>
            <p:ph type="body" sz="quarter" idx="10" hasCustomPrompt="1"/>
          </p:nvPr>
        </p:nvSpPr>
        <p:spPr bwMode="black">
          <a:xfrm>
            <a:off x="368300" y="776170"/>
            <a:ext cx="8394700" cy="415498"/>
          </a:xfrm>
        </p:spPr>
        <p:txBody>
          <a:bodyPr vert="horz" wrap="square" lIns="0" tIns="0" rIns="91440" bIns="0" rtlCol="0">
            <a:spAutoFit/>
          </a:bodyPr>
          <a:lstStyle>
            <a:lvl1pPr marL="384939" indent="-384939" algn="l" defTabSz="914327" rtl="0" eaLnBrk="1" latinLnBrk="0" hangingPunct="1">
              <a:lnSpc>
                <a:spcPct val="90000"/>
              </a:lnSpc>
              <a:spcBef>
                <a:spcPct val="20000"/>
              </a:spcBef>
              <a:buFontTx/>
              <a:buNone/>
              <a:defRPr lang="en-US" sz="30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Arial Narrow" pitchFamily="34" charset="0"/>
                <a:ea typeface="+mn-ea"/>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a:effectLst>
                <a:outerShdw blurRad="60007" dist="310007" dir="7680000" sy="30000" kx="1300200" algn="ctr" rotWithShape="0">
                  <a:prstClr val="black">
                    <a:alpha val="32000"/>
                  </a:prstClr>
                </a:outerShdw>
              </a:effectLst>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with Subhead and Content NO LOG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bwMode="black">
          <a:xfrm>
            <a:off x="368300" y="1839913"/>
            <a:ext cx="8382000" cy="1854867"/>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0" hasCustomPrompt="1"/>
          </p:nvPr>
        </p:nvSpPr>
        <p:spPr bwMode="black">
          <a:xfrm>
            <a:off x="368300" y="776170"/>
            <a:ext cx="8394700" cy="415498"/>
          </a:xfrm>
        </p:spPr>
        <p:txBody>
          <a:bodyPr vert="horz" wrap="square" lIns="0" tIns="0" rIns="91440" bIns="0" rtlCol="0">
            <a:spAutoFit/>
          </a:bodyPr>
          <a:lstStyle>
            <a:lvl1pPr marL="384939" indent="-384939" algn="l" defTabSz="914327" rtl="0" eaLnBrk="1" latinLnBrk="0" hangingPunct="1">
              <a:lnSpc>
                <a:spcPct val="90000"/>
              </a:lnSpc>
              <a:spcBef>
                <a:spcPct val="20000"/>
              </a:spcBef>
              <a:buFontTx/>
              <a:buNone/>
              <a:defRPr lang="en-US" sz="30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Arial Narrow" pitchFamily="34" charset="0"/>
                <a:ea typeface="+mn-ea"/>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a:effectLst>
                <a:outerShdw blurRad="60007" dist="310007" dir="7680000" sy="30000" kx="1300200" algn="ctr" rotWithShape="0">
                  <a:prstClr val="black">
                    <a:alpha val="32000"/>
                  </a:prstClr>
                </a:outerShdw>
              </a:effectLst>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with Subhead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6" name="Text Placeholder 2"/>
          <p:cNvSpPr>
            <a:spLocks noGrp="1"/>
          </p:cNvSpPr>
          <p:nvPr userDrawn="1">
            <p:ph type="body" sz="quarter" idx="10" hasCustomPrompt="1"/>
          </p:nvPr>
        </p:nvSpPr>
        <p:spPr bwMode="black">
          <a:xfrm>
            <a:off x="368300" y="776170"/>
            <a:ext cx="8394700" cy="415498"/>
          </a:xfrm>
        </p:spPr>
        <p:txBody>
          <a:bodyPr vert="horz" wrap="square" lIns="0" tIns="0" rIns="91440" bIns="0" rtlCol="0">
            <a:spAutoFit/>
          </a:bodyPr>
          <a:lstStyle>
            <a:lvl1pPr marL="384939" indent="-384939" algn="l" defTabSz="914327" rtl="0" eaLnBrk="1" latinLnBrk="0" hangingPunct="1">
              <a:lnSpc>
                <a:spcPct val="90000"/>
              </a:lnSpc>
              <a:spcBef>
                <a:spcPct val="20000"/>
              </a:spcBef>
              <a:buFontTx/>
              <a:buNone/>
              <a:defRPr lang="en-US" sz="30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Arial Narrow" pitchFamily="34" charset="0"/>
                <a:ea typeface="+mn-ea"/>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a:effectLst>
                <a:outerShdw blurRad="60007" dist="310007" dir="7680000" sy="30000" kx="1300200" algn="ctr" rotWithShape="0">
                  <a:prstClr val="black">
                    <a:alpha val="32000"/>
                  </a:prstClr>
                </a:outerShdw>
              </a:effectLst>
            </a:endParaRPr>
          </a:p>
        </p:txBody>
      </p:sp>
      <p:pic>
        <p:nvPicPr>
          <p:cNvPr id="5"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with Subhead NO Content NO LOG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6" name="Text Placeholder 2"/>
          <p:cNvSpPr>
            <a:spLocks noGrp="1"/>
          </p:cNvSpPr>
          <p:nvPr userDrawn="1">
            <p:ph type="body" sz="quarter" idx="10" hasCustomPrompt="1"/>
          </p:nvPr>
        </p:nvSpPr>
        <p:spPr bwMode="black">
          <a:xfrm>
            <a:off x="368300" y="776170"/>
            <a:ext cx="8394700" cy="415498"/>
          </a:xfrm>
        </p:spPr>
        <p:txBody>
          <a:bodyPr vert="horz" wrap="square" lIns="0" tIns="0" rIns="91440" bIns="0" rtlCol="0">
            <a:spAutoFit/>
          </a:bodyPr>
          <a:lstStyle>
            <a:lvl1pPr marL="384939" indent="-384939" algn="l" defTabSz="914327" rtl="0" eaLnBrk="1" latinLnBrk="0" hangingPunct="1">
              <a:lnSpc>
                <a:spcPct val="90000"/>
              </a:lnSpc>
              <a:spcBef>
                <a:spcPct val="20000"/>
              </a:spcBef>
              <a:buFontTx/>
              <a:buNone/>
              <a:defRPr lang="en-US" sz="30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Arial Narrow" pitchFamily="34" charset="0"/>
                <a:ea typeface="+mn-ea"/>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a:effectLst>
                <a:outerShdw blurRad="60007" dist="310007" dir="7680000" sy="30000" kx="1300200" algn="ctr" rotWithShape="0">
                  <a:prstClr val="black">
                    <a:alpha val="32000"/>
                  </a:prstClr>
                </a:outerShdw>
              </a:effectLst>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sz="half" idx="1"/>
          </p:nvPr>
        </p:nvSpPr>
        <p:spPr bwMode="black">
          <a:xfrm>
            <a:off x="368300" y="1347788"/>
            <a:ext cx="4114800" cy="1917448"/>
          </a:xfrm>
        </p:spPr>
        <p:txBody>
          <a:bodyPr/>
          <a:lstStyle>
            <a:lvl1pPr marL="339962" indent="-339962">
              <a:lnSpc>
                <a:spcPct val="90000"/>
              </a:lnSpc>
              <a:defRPr sz="2400"/>
            </a:lvl1pPr>
            <a:lvl2pPr marL="673311" indent="-325411">
              <a:lnSpc>
                <a:spcPct val="90000"/>
              </a:lnSpc>
              <a:defRPr sz="2000"/>
            </a:lvl2pPr>
            <a:lvl3pPr marL="953747" indent="-288373">
              <a:lnSpc>
                <a:spcPct val="90000"/>
              </a:lnSpc>
              <a:defRPr sz="1800"/>
            </a:lvl3pPr>
            <a:lvl4pPr marL="1227569" indent="-273822">
              <a:lnSpc>
                <a:spcPct val="90000"/>
              </a:lnSpc>
              <a:defRPr sz="1600"/>
            </a:lvl4pPr>
            <a:lvl5pPr marL="1515941" indent="-280435">
              <a:lnSpc>
                <a:spcPct val="90000"/>
              </a:lnSpc>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black">
          <a:xfrm>
            <a:off x="4660900" y="1347788"/>
            <a:ext cx="4114800" cy="1917448"/>
          </a:xfrm>
        </p:spPr>
        <p:txBody>
          <a:bodyPr/>
          <a:lstStyle>
            <a:lvl1pPr marL="347900" indent="-347900">
              <a:lnSpc>
                <a:spcPct val="90000"/>
              </a:lnSpc>
              <a:defRPr sz="2400"/>
            </a:lvl1pPr>
            <a:lvl2pPr marL="673311" indent="-339962">
              <a:lnSpc>
                <a:spcPct val="90000"/>
              </a:lnSpc>
              <a:defRPr sz="2000"/>
            </a:lvl2pPr>
            <a:lvl3pPr marL="961683" indent="-302924">
              <a:lnSpc>
                <a:spcPct val="90000"/>
              </a:lnSpc>
              <a:defRPr sz="1800"/>
            </a:lvl3pPr>
            <a:lvl4pPr marL="1227569" indent="-265885">
              <a:lnSpc>
                <a:spcPct val="90000"/>
              </a:lnSpc>
              <a:defRPr sz="1600"/>
            </a:lvl4pPr>
            <a:lvl5pPr marL="1515941" indent="-273822">
              <a:lnSpc>
                <a:spcPct val="90000"/>
              </a:lnSpc>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0"/>
            <a:ext cx="9144000" cy="1411288"/>
          </a:xfrm>
          <a:prstGeom prst="rect">
            <a:avLst/>
          </a:prstGeom>
          <a:gradFill>
            <a:gsLst>
              <a:gs pos="0">
                <a:srgbClr val="0070C0">
                  <a:alpha val="0"/>
                </a:srgbClr>
              </a:gs>
              <a:gs pos="41000">
                <a:schemeClr val="tx1">
                  <a:alpha val="15000"/>
                </a:schemeClr>
              </a:gs>
              <a:gs pos="56000">
                <a:schemeClr val="tx1">
                  <a:alpha val="25000"/>
                </a:schemeClr>
              </a:gs>
              <a:gs pos="100000">
                <a:schemeClr val="tx1">
                  <a:alpha val="70000"/>
                </a:schemeClr>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chemeClr val="tx1"/>
              </a:solidFill>
              <a:effectLst>
                <a:outerShdw blurRad="38100" dist="38100" dir="2700000" algn="tl">
                  <a:srgbClr val="000000">
                    <a:alpha val="43137"/>
                  </a:srgbClr>
                </a:outerShdw>
              </a:effectLst>
              <a:latin typeface="Arial" pitchFamily="34" charset="0"/>
            </a:endParaRPr>
          </a:p>
        </p:txBody>
      </p:sp>
      <p:sp>
        <p:nvSpPr>
          <p:cNvPr id="2" name="Title Placeholder 1"/>
          <p:cNvSpPr>
            <a:spLocks noGrp="1"/>
          </p:cNvSpPr>
          <p:nvPr>
            <p:ph type="title"/>
          </p:nvPr>
        </p:nvSpPr>
        <p:spPr bwMode="black">
          <a:xfrm>
            <a:off x="368300" y="220663"/>
            <a:ext cx="8382000" cy="609398"/>
          </a:xfrm>
          <a:prstGeom prst="rect">
            <a:avLst/>
          </a:prstGeom>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rPr lang="en-US" dirty="0" smtClean="0"/>
              <a:t>Click to Edit Title Text</a:t>
            </a:r>
            <a:endParaRPr lang="en-US" dirty="0"/>
          </a:p>
        </p:txBody>
      </p:sp>
      <p:sp>
        <p:nvSpPr>
          <p:cNvPr id="3" name="Text Placeholder 2"/>
          <p:cNvSpPr>
            <a:spLocks noGrp="1"/>
          </p:cNvSpPr>
          <p:nvPr>
            <p:ph type="body" idx="1"/>
          </p:nvPr>
        </p:nvSpPr>
        <p:spPr bwMode="black">
          <a:xfrm>
            <a:off x="366713" y="1347788"/>
            <a:ext cx="8407400" cy="185486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49" r:id="rId1"/>
    <p:sldLayoutId id="2147483695" r:id="rId2"/>
    <p:sldLayoutId id="2147483751" r:id="rId3"/>
    <p:sldLayoutId id="2147483697" r:id="rId4"/>
    <p:sldLayoutId id="2147483743" r:id="rId5"/>
    <p:sldLayoutId id="2147483752" r:id="rId6"/>
    <p:sldLayoutId id="2147483750" r:id="rId7"/>
    <p:sldLayoutId id="2147483753" r:id="rId8"/>
    <p:sldLayoutId id="2147483698" r:id="rId9"/>
    <p:sldLayoutId id="2147483699" r:id="rId10"/>
    <p:sldLayoutId id="2147483700" r:id="rId11"/>
    <p:sldLayoutId id="2147483747" r:id="rId12"/>
    <p:sldLayoutId id="2147483701" r:id="rId13"/>
    <p:sldLayoutId id="2147483722" r:id="rId14"/>
    <p:sldLayoutId id="2147483744" r:id="rId15"/>
    <p:sldLayoutId id="2147483746" r:id="rId16"/>
    <p:sldLayoutId id="2147483754" r:id="rId17"/>
  </p:sldLayoutIdLst>
  <p:transition>
    <p:fade/>
  </p:transition>
  <p:txStyles>
    <p:title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p:titleStyle>
    <p:bodyStyle>
      <a:lvl1pPr marL="384939" indent="-384939" algn="l" defTabSz="914327" rtl="0" eaLnBrk="1" latinLnBrk="0" hangingPunct="1">
        <a:lnSpc>
          <a:spcPct val="90000"/>
        </a:lnSpc>
        <a:spcBef>
          <a:spcPts val="700"/>
        </a:spcBef>
        <a:buFontTx/>
        <a:buBlip>
          <a:blip r:embed="rId20"/>
        </a:buBlip>
        <a:defRPr sz="2800" kern="1200">
          <a:solidFill>
            <a:schemeClr val="tx1"/>
          </a:solidFill>
          <a:effectLst/>
          <a:latin typeface="+mj-lt"/>
          <a:ea typeface="+mn-ea"/>
          <a:cs typeface="+mn-cs"/>
        </a:defRPr>
      </a:lvl1pPr>
      <a:lvl2pPr marL="739451" indent="-362451" algn="l" defTabSz="914327" rtl="0" eaLnBrk="1" latinLnBrk="0" hangingPunct="1">
        <a:lnSpc>
          <a:spcPct val="90000"/>
        </a:lnSpc>
        <a:spcBef>
          <a:spcPts val="700"/>
        </a:spcBef>
        <a:buFontTx/>
        <a:buBlip>
          <a:blip r:embed="rId20"/>
        </a:buBlip>
        <a:defRPr sz="2400" kern="1200">
          <a:solidFill>
            <a:schemeClr val="tx1"/>
          </a:solidFill>
          <a:effectLst/>
          <a:latin typeface="+mj-lt"/>
          <a:ea typeface="+mn-ea"/>
          <a:cs typeface="+mn-cs"/>
        </a:defRPr>
      </a:lvl2pPr>
      <a:lvl3pPr marL="1101902" indent="-347900" algn="l" defTabSz="914327" rtl="0" eaLnBrk="1" latinLnBrk="0" hangingPunct="1">
        <a:lnSpc>
          <a:spcPct val="90000"/>
        </a:lnSpc>
        <a:spcBef>
          <a:spcPts val="700"/>
        </a:spcBef>
        <a:buFontTx/>
        <a:buBlip>
          <a:blip r:embed="rId20"/>
        </a:buBlip>
        <a:defRPr sz="2000" kern="1200">
          <a:solidFill>
            <a:schemeClr val="tx1"/>
          </a:solidFill>
          <a:effectLst/>
          <a:latin typeface="+mj-lt"/>
          <a:ea typeface="+mn-ea"/>
          <a:cs typeface="+mn-cs"/>
        </a:defRPr>
      </a:lvl3pPr>
      <a:lvl4pPr marL="1420699" indent="-318798" algn="l" defTabSz="914327" rtl="0" eaLnBrk="1" latinLnBrk="0" hangingPunct="1">
        <a:lnSpc>
          <a:spcPct val="90000"/>
        </a:lnSpc>
        <a:spcBef>
          <a:spcPts val="700"/>
        </a:spcBef>
        <a:buFontTx/>
        <a:buBlip>
          <a:blip r:embed="rId20"/>
        </a:buBlip>
        <a:defRPr sz="1800" kern="1200">
          <a:solidFill>
            <a:schemeClr val="tx1"/>
          </a:solidFill>
          <a:effectLst/>
          <a:latin typeface="+mj-lt"/>
          <a:ea typeface="+mn-ea"/>
          <a:cs typeface="+mn-cs"/>
        </a:defRPr>
      </a:lvl4pPr>
      <a:lvl5pPr marL="1760661" indent="-318798" algn="l" defTabSz="914327" rtl="0" eaLnBrk="1" latinLnBrk="0" hangingPunct="1">
        <a:lnSpc>
          <a:spcPct val="90000"/>
        </a:lnSpc>
        <a:spcBef>
          <a:spcPts val="700"/>
        </a:spcBef>
        <a:buFontTx/>
        <a:buBlip>
          <a:blip r:embed="rId20"/>
        </a:buBlip>
        <a:defRPr sz="1800" kern="1200">
          <a:solidFill>
            <a:schemeClr val="tx1"/>
          </a:solidFill>
          <a:effectLst/>
          <a:latin typeface="+mj-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codeplex.com/IronPython"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www.ironruby.net/" TargetMode="Externa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www.trypython.or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www.voidspace.org.uk/ironpython/webide/webide.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77178" y="1599256"/>
            <a:ext cx="8394699" cy="2324099"/>
          </a:xfrm>
        </p:spPr>
        <p:txBody>
          <a:bodyPr/>
          <a:lstStyle/>
          <a:p>
            <a:r>
              <a:rPr lang="zh-TW" altLang="en-US" dirty="0" smtClean="0"/>
              <a:t>微軟在動態語言上的發展</a:t>
            </a:r>
            <a:endParaRPr lang="en-US" dirty="0"/>
          </a:p>
        </p:txBody>
      </p:sp>
      <p:sp>
        <p:nvSpPr>
          <p:cNvPr id="7" name="Subtitle 6"/>
          <p:cNvSpPr>
            <a:spLocks noGrp="1"/>
          </p:cNvSpPr>
          <p:nvPr>
            <p:ph type="subTitle" idx="1"/>
          </p:nvPr>
        </p:nvSpPr>
        <p:spPr>
          <a:xfrm>
            <a:off x="1547813" y="4846638"/>
            <a:ext cx="5316626" cy="1144929"/>
          </a:xfrm>
        </p:spPr>
        <p:txBody>
          <a:bodyPr/>
          <a:lstStyle/>
          <a:p>
            <a:r>
              <a:rPr lang="zh-TW" altLang="en-US" dirty="0" smtClean="0"/>
              <a:t>王森</a:t>
            </a:r>
            <a:endParaRPr altLang="zh-TW" dirty="0" smtClean="0"/>
          </a:p>
          <a:p>
            <a:r>
              <a:rPr dirty="0" smtClean="0"/>
              <a:t>senwang@microsoft.com</a:t>
            </a:r>
          </a:p>
          <a:p>
            <a:r>
              <a:rPr dirty="0" smtClean="0"/>
              <a:t>Microsoft Corporation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524000" y="6243638"/>
            <a:ext cx="7086600" cy="457200"/>
          </a:xfrm>
          <a:prstGeom prst="rect">
            <a:avLst/>
          </a:prstGeom>
        </p:spPr>
        <p:txBody>
          <a:bodyPr/>
          <a:lstStyle/>
          <a:p>
            <a:r>
              <a:rPr lang="en-US"/>
              <a:t>Copyright Microsoft Corporation</a:t>
            </a:r>
          </a:p>
        </p:txBody>
      </p:sp>
      <p:sp>
        <p:nvSpPr>
          <p:cNvPr id="684034" name="Rectangle 2"/>
          <p:cNvSpPr>
            <a:spLocks noGrp="1" noChangeArrowheads="1"/>
          </p:cNvSpPr>
          <p:nvPr>
            <p:ph type="title"/>
          </p:nvPr>
        </p:nvSpPr>
        <p:spPr/>
        <p:txBody>
          <a:bodyPr/>
          <a:lstStyle/>
          <a:p>
            <a:endParaRPr lang="en-US"/>
          </a:p>
        </p:txBody>
      </p:sp>
      <p:sp>
        <p:nvSpPr>
          <p:cNvPr id="684035" name="Rectangle 3"/>
          <p:cNvSpPr>
            <a:spLocks noGrp="1" noChangeArrowheads="1"/>
          </p:cNvSpPr>
          <p:nvPr>
            <p:ph type="body" idx="1"/>
          </p:nvPr>
        </p:nvSpPr>
        <p:spPr/>
        <p:txBody>
          <a:bodyPr/>
          <a:lstStyle/>
          <a:p>
            <a:endParaRPr lang="en-US"/>
          </a:p>
        </p:txBody>
      </p:sp>
      <p:pic>
        <p:nvPicPr>
          <p:cNvPr id="684036" name="Picture 4"/>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evron 16"/>
          <p:cNvSpPr/>
          <p:nvPr/>
        </p:nvSpPr>
        <p:spPr bwMode="auto">
          <a:xfrm>
            <a:off x="6790764" y="1409421"/>
            <a:ext cx="2084293" cy="5193085"/>
          </a:xfrm>
          <a:prstGeom prst="chevron">
            <a:avLst>
              <a:gd name="adj" fmla="val 53183"/>
            </a:avLst>
          </a:prstGeom>
          <a:gradFill flip="none" rotWithShape="1">
            <a:gsLst>
              <a:gs pos="0">
                <a:srgbClr val="27728D">
                  <a:alpha val="34000"/>
                </a:srgbClr>
              </a:gs>
              <a:gs pos="50000">
                <a:srgbClr val="27728D">
                  <a:alpha val="9000"/>
                </a:srgbClr>
              </a:gs>
              <a:gs pos="100000">
                <a:srgbClr val="27728D">
                  <a:tint val="23500"/>
                  <a:satMod val="160000"/>
                  <a:alpha val="3000"/>
                </a:srgbClr>
              </a:gs>
            </a:gsLst>
            <a:lin ang="10800000" scaled="1"/>
            <a:tileRect/>
          </a:gradFill>
          <a:ln>
            <a:noFill/>
            <a:headEnd type="none" w="med" len="med"/>
            <a:tailEnd type="none" w="med" len="med"/>
          </a:ln>
          <a:effectLst/>
          <a:scene3d>
            <a:camera prst="orthographicFront" fov="0">
              <a:rot lat="0" lon="0" rev="0"/>
            </a:camera>
            <a:lightRig rig="threePt" dir="t">
              <a:rot lat="0" lon="0" rev="1800000"/>
            </a:lightRig>
          </a:scene3d>
          <a:sp3d prstMaterial="matte">
            <a:bevelT h="20000" prst="convex"/>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ounded Rectangle 9"/>
          <p:cNvSpPr/>
          <p:nvPr/>
        </p:nvSpPr>
        <p:spPr bwMode="blackGray">
          <a:xfrm>
            <a:off x="452631" y="2188349"/>
            <a:ext cx="8014447" cy="1379268"/>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3200" b="1" dirty="0" smtClean="0"/>
              <a:t>IronPython</a:t>
            </a:r>
            <a:r>
              <a:rPr lang="en-US" sz="2000" dirty="0" smtClean="0"/>
              <a:t> </a:t>
            </a:r>
            <a:r>
              <a:rPr lang="en-US" sz="2000" dirty="0" smtClean="0">
                <a:hlinkClick r:id="rId3"/>
              </a:rPr>
              <a:t>http://www.codeplex.com/IronPython</a:t>
            </a:r>
            <a:r>
              <a:rPr lang="en-US" sz="2000" dirty="0" smtClean="0"/>
              <a:t> </a:t>
            </a:r>
          </a:p>
          <a:p>
            <a:endParaRPr lang="en-US" sz="2000" dirty="0" smtClean="0"/>
          </a:p>
        </p:txBody>
      </p:sp>
      <p:sp>
        <p:nvSpPr>
          <p:cNvPr id="12" name="Rounded Rectangle 11"/>
          <p:cNvSpPr/>
          <p:nvPr/>
        </p:nvSpPr>
        <p:spPr bwMode="blackGray">
          <a:xfrm>
            <a:off x="452631" y="3689883"/>
            <a:ext cx="8014447" cy="1379268"/>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3200" b="1" dirty="0" smtClean="0"/>
              <a:t>IronRuby</a:t>
            </a:r>
            <a:r>
              <a:rPr lang="en-US" sz="2000" dirty="0" smtClean="0"/>
              <a:t> </a:t>
            </a:r>
            <a:r>
              <a:rPr lang="en-US" sz="2000" dirty="0" smtClean="0">
                <a:hlinkClick r:id="rId4"/>
              </a:rPr>
              <a:t>http://www.ironruby.net/</a:t>
            </a:r>
            <a:endParaRPr lang="en-US" sz="2000" dirty="0" smtClean="0"/>
          </a:p>
          <a:p>
            <a:endParaRPr lang="en-US" sz="2000" dirty="0" smtClean="0"/>
          </a:p>
        </p:txBody>
      </p:sp>
      <p:sp>
        <p:nvSpPr>
          <p:cNvPr id="11" name="Title 10"/>
          <p:cNvSpPr>
            <a:spLocks noGrp="1"/>
          </p:cNvSpPr>
          <p:nvPr>
            <p:ph type="title"/>
          </p:nvPr>
        </p:nvSpPr>
        <p:spPr>
          <a:xfrm>
            <a:off x="377178" y="1037409"/>
            <a:ext cx="8382000" cy="609398"/>
          </a:xfrm>
        </p:spPr>
        <p:txBody>
          <a:bodyPr/>
          <a:lstStyle/>
          <a:p>
            <a:r>
              <a:rPr lang="zh-TW" altLang="en-US" dirty="0" smtClean="0"/>
              <a:t>開放原始碼與符合標準的動態語言</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IronPython Roadmap</a:t>
            </a:r>
            <a:endParaRPr lang="en-US" dirty="0"/>
          </a:p>
        </p:txBody>
      </p:sp>
      <p:graphicFrame>
        <p:nvGraphicFramePr>
          <p:cNvPr id="7" name="Diagram 6"/>
          <p:cNvGraphicFramePr/>
          <p:nvPr/>
        </p:nvGraphicFramePr>
        <p:xfrm>
          <a:off x="345489" y="935361"/>
          <a:ext cx="8382000" cy="2225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txBox="1">
            <a:spLocks/>
          </p:cNvSpPr>
          <p:nvPr/>
        </p:nvSpPr>
        <p:spPr bwMode="black">
          <a:xfrm>
            <a:off x="325392" y="3418127"/>
            <a:ext cx="8382000" cy="609398"/>
          </a:xfrm>
          <a:prstGeom prst="rect">
            <a:avLst/>
          </a:prstGeom>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pPr marL="0" marR="0" lvl="0" indent="0" algn="l" defTabSz="914363" rtl="0" eaLnBrk="1" fontAlgn="base" latinLnBrk="0" hangingPunct="1">
              <a:lnSpc>
                <a:spcPct val="90000"/>
              </a:lnSpc>
              <a:spcBef>
                <a:spcPct val="0"/>
              </a:spcBef>
              <a:spcAft>
                <a:spcPct val="0"/>
              </a:spcAft>
              <a:buClrTx/>
              <a:buSzTx/>
              <a:buFontTx/>
              <a:buNone/>
              <a:tabLst/>
              <a:defRPr/>
            </a:pPr>
            <a:r>
              <a:rPr kumimoji="0" lang="en-US" sz="4000" b="0" i="0" u="none" strike="noStrike" kern="1200" cap="none" spc="-125" normalizeH="0" baseline="0" noProof="0" dirty="0" smtClean="0">
                <a:ln w="3175">
                  <a:noFill/>
                </a:ln>
                <a:solidFill>
                  <a:schemeClr val="tx1">
                    <a:lumMod val="95000"/>
                  </a:schemeClr>
                </a:solidFill>
                <a:effectLst/>
                <a:uLnTx/>
                <a:uFillTx/>
                <a:latin typeface="+mj-lt"/>
                <a:ea typeface="+mj-ea"/>
                <a:cs typeface="+mj-cs"/>
              </a:rPr>
              <a:t>IronRuby Roadmap</a:t>
            </a:r>
            <a:endParaRPr kumimoji="0" lang="en-US" sz="4000" b="0" i="0" u="none" strike="noStrike" kern="1200" cap="none" spc="-125" normalizeH="0" baseline="0" noProof="0" dirty="0">
              <a:ln w="3175">
                <a:noFill/>
              </a:ln>
              <a:solidFill>
                <a:schemeClr val="tx1">
                  <a:lumMod val="95000"/>
                </a:schemeClr>
              </a:solidFill>
              <a:effectLst/>
              <a:uLnTx/>
              <a:uFillTx/>
              <a:latin typeface="+mj-lt"/>
              <a:ea typeface="+mj-ea"/>
              <a:cs typeface="+mj-cs"/>
            </a:endParaRPr>
          </a:p>
        </p:txBody>
      </p:sp>
      <p:graphicFrame>
        <p:nvGraphicFramePr>
          <p:cNvPr id="5" name="Diagram 6"/>
          <p:cNvGraphicFramePr/>
          <p:nvPr/>
        </p:nvGraphicFramePr>
        <p:xfrm>
          <a:off x="302581" y="4132825"/>
          <a:ext cx="2121023" cy="2225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a:off x="1905000" y="914400"/>
            <a:ext cx="3962400" cy="4343400"/>
          </a:xfrm>
          <a:prstGeom prst="roundRect">
            <a:avLst>
              <a:gd name="adj" fmla="val 4339"/>
            </a:avLst>
          </a:prstGeom>
          <a:noFill/>
        </p:spPr>
        <p:style>
          <a:lnRef idx="2">
            <a:schemeClr val="dk1"/>
          </a:lnRef>
          <a:fillRef idx="1">
            <a:schemeClr val="lt1"/>
          </a:fillRef>
          <a:effectRef idx="0">
            <a:schemeClr val="dk1"/>
          </a:effectRef>
          <a:fontRef idx="minor">
            <a:schemeClr val="dk1"/>
          </a:fontRef>
        </p:style>
        <p:txBody>
          <a:bodyPr lIns="91435" tIns="45718" rIns="91435" bIns="45718" anchor="ctr"/>
          <a:lstStyle/>
          <a:p>
            <a:pPr algn="ctr">
              <a:defRPr/>
            </a:pPr>
            <a:endParaRPr lang="en-US" sz="1600" dirty="0">
              <a:solidFill>
                <a:schemeClr val="bg2"/>
              </a:solidFill>
            </a:endParaRPr>
          </a:p>
        </p:txBody>
      </p:sp>
      <p:sp>
        <p:nvSpPr>
          <p:cNvPr id="65" name="Rounded Rectangle 64"/>
          <p:cNvSpPr/>
          <p:nvPr/>
        </p:nvSpPr>
        <p:spPr>
          <a:xfrm>
            <a:off x="1981200" y="990600"/>
            <a:ext cx="3810000" cy="2514600"/>
          </a:xfrm>
          <a:prstGeom prst="roundRect">
            <a:avLst>
              <a:gd name="adj" fmla="val 9524"/>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endParaRPr lang="en-US" sz="2800" dirty="0">
              <a:solidFill>
                <a:schemeClr val="tx1"/>
              </a:solidFill>
              <a:effectLst>
                <a:outerShdw blurRad="38100" dist="38100" dir="2700000" algn="tl">
                  <a:srgbClr val="000000">
                    <a:alpha val="43137"/>
                  </a:srgbClr>
                </a:outerShdw>
              </a:effectLst>
            </a:endParaRPr>
          </a:p>
        </p:txBody>
      </p:sp>
      <p:sp>
        <p:nvSpPr>
          <p:cNvPr id="66" name="Rounded Rectangle 65"/>
          <p:cNvSpPr/>
          <p:nvPr/>
        </p:nvSpPr>
        <p:spPr>
          <a:xfrm>
            <a:off x="2438400" y="2819400"/>
            <a:ext cx="2133600" cy="609600"/>
          </a:xfrm>
          <a:prstGeom prst="roundRect">
            <a:avLst>
              <a:gd name="adj" fmla="val 9524"/>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dirty="0">
                <a:solidFill>
                  <a:schemeClr val="tx1"/>
                </a:solidFill>
                <a:effectLst>
                  <a:outerShdw blurRad="38100" dist="38100" dir="2700000" algn="tl">
                    <a:srgbClr val="000000">
                      <a:alpha val="43137"/>
                    </a:srgbClr>
                  </a:outerShdw>
                </a:effectLst>
              </a:rPr>
              <a:t>DLR</a:t>
            </a:r>
          </a:p>
        </p:txBody>
      </p:sp>
      <p:grpSp>
        <p:nvGrpSpPr>
          <p:cNvPr id="2" name="Group 32"/>
          <p:cNvGrpSpPr>
            <a:grpSpLocks/>
          </p:cNvGrpSpPr>
          <p:nvPr/>
        </p:nvGrpSpPr>
        <p:grpSpPr bwMode="auto">
          <a:xfrm>
            <a:off x="304800" y="1033463"/>
            <a:ext cx="4516438" cy="1633537"/>
            <a:chOff x="304800" y="1033442"/>
            <a:chExt cx="4516582" cy="1633558"/>
          </a:xfrm>
        </p:grpSpPr>
        <p:sp>
          <p:nvSpPr>
            <p:cNvPr id="68" name="Rounded Rectangle 67"/>
            <p:cNvSpPr/>
            <p:nvPr/>
          </p:nvSpPr>
          <p:spPr>
            <a:xfrm>
              <a:off x="304800" y="1057254"/>
              <a:ext cx="4516582" cy="1609746"/>
            </a:xfrm>
            <a:prstGeom prst="roundRect">
              <a:avLst>
                <a:gd name="adj" fmla="val 9524"/>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endParaRPr lang="en-US" sz="2800" dirty="0">
                <a:solidFill>
                  <a:schemeClr val="tx1"/>
                </a:solidFill>
                <a:effectLst>
                  <a:outerShdw blurRad="38100" dist="38100" dir="2700000" algn="tl">
                    <a:srgbClr val="000000">
                      <a:alpha val="43137"/>
                    </a:srgbClr>
                  </a:outerShdw>
                </a:effectLst>
              </a:endParaRPr>
            </a:p>
          </p:txBody>
        </p:sp>
        <p:sp>
          <p:nvSpPr>
            <p:cNvPr id="69" name="TextBox 8"/>
            <p:cNvSpPr txBox="1">
              <a:spLocks noChangeArrowheads="1"/>
            </p:cNvSpPr>
            <p:nvPr/>
          </p:nvSpPr>
          <p:spPr bwMode="auto">
            <a:xfrm>
              <a:off x="457205" y="1033442"/>
              <a:ext cx="1295441" cy="523227"/>
            </a:xfrm>
            <a:prstGeom prst="rect">
              <a:avLst/>
            </a:prstGeom>
            <a:noFill/>
            <a:ln w="9525">
              <a:noFill/>
              <a:miter lim="800000"/>
              <a:headEnd/>
              <a:tailEnd/>
            </a:ln>
          </p:spPr>
          <p:txBody>
            <a:bodyPr>
              <a:spAutoFit/>
            </a:bodyPr>
            <a:lstStyle/>
            <a:p>
              <a:r>
                <a:rPr lang="en-US" sz="1400" dirty="0">
                  <a:solidFill>
                    <a:schemeClr val="bg1"/>
                  </a:solidFill>
                  <a:cs typeface="Arial" charset="0"/>
                </a:rPr>
                <a:t>Dynamic Languages</a:t>
              </a:r>
            </a:p>
          </p:txBody>
        </p:sp>
        <p:sp>
          <p:nvSpPr>
            <p:cNvPr id="70" name="Rounded Rectangle 69"/>
            <p:cNvSpPr/>
            <p:nvPr/>
          </p:nvSpPr>
          <p:spPr>
            <a:xfrm>
              <a:off x="2286000" y="1262877"/>
              <a:ext cx="1143000" cy="489723"/>
            </a:xfrm>
            <a:prstGeom prst="roundRect">
              <a:avLst>
                <a:gd name="adj" fmla="val 9524"/>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000" dirty="0" err="1" smtClean="0">
                  <a:solidFill>
                    <a:schemeClr val="tx1"/>
                  </a:solidFill>
                  <a:effectLst>
                    <a:outerShdw blurRad="38100" dist="38100" dir="2700000" algn="tl">
                      <a:srgbClr val="000000">
                        <a:alpha val="43137"/>
                      </a:srgbClr>
                    </a:outerShdw>
                  </a:effectLst>
                </a:rPr>
                <a:t>VBx</a:t>
              </a:r>
              <a:endParaRPr lang="en-US" sz="2000" dirty="0" smtClean="0">
                <a:solidFill>
                  <a:schemeClr val="tx1"/>
                </a:solidFill>
                <a:effectLst>
                  <a:outerShdw blurRad="38100" dist="38100" dir="2700000" algn="tl">
                    <a:srgbClr val="000000">
                      <a:alpha val="43137"/>
                    </a:srgbClr>
                  </a:outerShdw>
                </a:effectLst>
              </a:endParaRPr>
            </a:p>
          </p:txBody>
        </p:sp>
        <p:sp>
          <p:nvSpPr>
            <p:cNvPr id="71" name="Rounded Rectangle 70"/>
            <p:cNvSpPr/>
            <p:nvPr/>
          </p:nvSpPr>
          <p:spPr>
            <a:xfrm>
              <a:off x="3581400" y="1262877"/>
              <a:ext cx="1143000" cy="489723"/>
            </a:xfrm>
            <a:prstGeom prst="roundRect">
              <a:avLst>
                <a:gd name="adj" fmla="val 9524"/>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000" dirty="0" err="1" smtClean="0">
                  <a:solidFill>
                    <a:schemeClr val="tx1"/>
                  </a:solidFill>
                  <a:effectLst>
                    <a:outerShdw blurRad="38100" dist="38100" dir="2700000" algn="tl">
                      <a:srgbClr val="000000">
                        <a:alpha val="43137"/>
                      </a:srgbClr>
                    </a:outerShdw>
                  </a:effectLst>
                </a:rPr>
                <a:t>JScript</a:t>
              </a:r>
              <a:endParaRPr lang="en-US" sz="2000" dirty="0" smtClean="0">
                <a:solidFill>
                  <a:schemeClr val="tx1"/>
                </a:solidFill>
                <a:effectLst>
                  <a:outerShdw blurRad="38100" dist="38100" dir="2700000" algn="tl">
                    <a:srgbClr val="000000">
                      <a:alpha val="43137"/>
                    </a:srgbClr>
                  </a:outerShdw>
                </a:effectLst>
              </a:endParaRPr>
            </a:p>
          </p:txBody>
        </p:sp>
        <p:sp>
          <p:nvSpPr>
            <p:cNvPr id="72" name="Rounded Rectangle 71"/>
            <p:cNvSpPr/>
            <p:nvPr/>
          </p:nvSpPr>
          <p:spPr>
            <a:xfrm>
              <a:off x="2286000" y="1948676"/>
              <a:ext cx="1143000" cy="489723"/>
            </a:xfrm>
            <a:prstGeom prst="roundRect">
              <a:avLst>
                <a:gd name="adj" fmla="val 9524"/>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1400" dirty="0">
                  <a:solidFill>
                    <a:schemeClr val="tx1"/>
                  </a:solidFill>
                  <a:effectLst>
                    <a:outerShdw blurRad="38100" dist="38100" dir="2700000" algn="tl">
                      <a:srgbClr val="000000">
                        <a:alpha val="43137"/>
                      </a:srgbClr>
                    </a:outerShdw>
                  </a:effectLst>
                </a:rPr>
                <a:t>IronPython</a:t>
              </a:r>
            </a:p>
          </p:txBody>
        </p:sp>
        <p:sp>
          <p:nvSpPr>
            <p:cNvPr id="73" name="Rounded Rectangle 72"/>
            <p:cNvSpPr/>
            <p:nvPr/>
          </p:nvSpPr>
          <p:spPr>
            <a:xfrm>
              <a:off x="3581400" y="1948676"/>
              <a:ext cx="1143000" cy="489723"/>
            </a:xfrm>
            <a:prstGeom prst="roundRect">
              <a:avLst>
                <a:gd name="adj" fmla="val 9524"/>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1400" dirty="0" smtClean="0">
                  <a:solidFill>
                    <a:schemeClr val="tx1"/>
                  </a:solidFill>
                  <a:effectLst>
                    <a:outerShdw blurRad="38100" dist="38100" dir="2700000" algn="tl">
                      <a:srgbClr val="000000">
                        <a:alpha val="43137"/>
                      </a:srgbClr>
                    </a:outerShdw>
                  </a:effectLst>
                </a:rPr>
                <a:t>IronRuby</a:t>
              </a:r>
              <a:endParaRPr lang="en-US" sz="1400" dirty="0">
                <a:solidFill>
                  <a:schemeClr val="tx1"/>
                </a:solidFill>
                <a:effectLst>
                  <a:outerShdw blurRad="38100" dist="38100" dir="2700000" algn="tl">
                    <a:srgbClr val="000000">
                      <a:alpha val="43137"/>
                    </a:srgbClr>
                  </a:outerShdw>
                </a:effectLst>
              </a:endParaRPr>
            </a:p>
          </p:txBody>
        </p:sp>
        <p:sp>
          <p:nvSpPr>
            <p:cNvPr id="74" name="Rounded Rectangle 73"/>
            <p:cNvSpPr/>
            <p:nvPr/>
          </p:nvSpPr>
          <p:spPr>
            <a:xfrm>
              <a:off x="609600" y="1796276"/>
              <a:ext cx="1108364" cy="489723"/>
            </a:xfrm>
            <a:prstGeom prst="roundRect">
              <a:avLst>
                <a:gd name="adj" fmla="val 9524"/>
              </a:avLst>
            </a:prstGeom>
            <a:gradFill>
              <a:gsLst>
                <a:gs pos="0">
                  <a:schemeClr val="accent3">
                    <a:lumMod val="20000"/>
                    <a:lumOff val="80000"/>
                    <a:alpha val="70000"/>
                  </a:schemeClr>
                </a:gs>
                <a:gs pos="100000">
                  <a:schemeClr val="accent3">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endParaRPr lang="en-US" sz="1600" dirty="0">
                <a:solidFill>
                  <a:schemeClr val="tx1"/>
                </a:solidFill>
                <a:effectLst>
                  <a:outerShdw blurRad="38100" dist="38100" dir="2700000" algn="tl">
                    <a:srgbClr val="000000">
                      <a:alpha val="43137"/>
                    </a:srgbClr>
                  </a:outerShdw>
                </a:effectLst>
              </a:endParaRPr>
            </a:p>
          </p:txBody>
        </p:sp>
        <p:sp>
          <p:nvSpPr>
            <p:cNvPr id="75" name="Rounded Rectangle 74"/>
            <p:cNvSpPr/>
            <p:nvPr/>
          </p:nvSpPr>
          <p:spPr>
            <a:xfrm>
              <a:off x="457200" y="1948675"/>
              <a:ext cx="1108364" cy="581553"/>
            </a:xfrm>
            <a:prstGeom prst="roundRect">
              <a:avLst>
                <a:gd name="adj" fmla="val 9524"/>
              </a:avLst>
            </a:prstGeom>
            <a:gradFill>
              <a:gsLst>
                <a:gs pos="0">
                  <a:schemeClr val="accent3">
                    <a:lumMod val="20000"/>
                    <a:lumOff val="80000"/>
                    <a:alpha val="70000"/>
                  </a:schemeClr>
                </a:gs>
                <a:gs pos="100000">
                  <a:schemeClr val="accent3">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1600" dirty="0">
                  <a:solidFill>
                    <a:schemeClr val="tx1"/>
                  </a:solidFill>
                  <a:effectLst>
                    <a:outerShdw blurRad="38100" dist="38100" dir="2700000" algn="tl">
                      <a:srgbClr val="000000">
                        <a:alpha val="43137"/>
                      </a:srgbClr>
                    </a:outerShdw>
                  </a:effectLst>
                </a:rPr>
                <a:t>3rd Party </a:t>
              </a:r>
              <a:r>
                <a:rPr lang="en-US" sz="1600" dirty="0" err="1">
                  <a:solidFill>
                    <a:schemeClr val="tx1"/>
                  </a:solidFill>
                  <a:effectLst>
                    <a:outerShdw blurRad="38100" dist="38100" dir="2700000" algn="tl">
                      <a:srgbClr val="000000">
                        <a:alpha val="43137"/>
                      </a:srgbClr>
                    </a:outerShdw>
                  </a:effectLst>
                </a:rPr>
                <a:t>langs</a:t>
              </a:r>
              <a:endParaRPr lang="en-US" sz="1600" dirty="0">
                <a:solidFill>
                  <a:schemeClr val="tx1"/>
                </a:solidFill>
                <a:effectLst>
                  <a:outerShdw blurRad="38100" dist="38100" dir="2700000" algn="tl">
                    <a:srgbClr val="000000">
                      <a:alpha val="43137"/>
                    </a:srgbClr>
                  </a:outerShdw>
                </a:effectLst>
              </a:endParaRPr>
            </a:p>
          </p:txBody>
        </p:sp>
      </p:grpSp>
      <p:sp>
        <p:nvSpPr>
          <p:cNvPr id="76" name="Rounded Rectangle 75"/>
          <p:cNvSpPr/>
          <p:nvPr/>
        </p:nvSpPr>
        <p:spPr>
          <a:xfrm>
            <a:off x="1981200" y="3609976"/>
            <a:ext cx="3810000" cy="1571625"/>
          </a:xfrm>
          <a:prstGeom prst="roundRect">
            <a:avLst>
              <a:gd name="adj" fmla="val 9524"/>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endParaRPr lang="en-US" sz="2800" dirty="0">
              <a:solidFill>
                <a:schemeClr val="tx1"/>
              </a:solidFill>
              <a:effectLst>
                <a:outerShdw blurRad="38100" dist="38100" dir="2700000" algn="tl">
                  <a:srgbClr val="000000">
                    <a:alpha val="43137"/>
                  </a:srgbClr>
                </a:outerShdw>
              </a:effectLst>
            </a:endParaRPr>
          </a:p>
        </p:txBody>
      </p:sp>
      <p:sp>
        <p:nvSpPr>
          <p:cNvPr id="77" name="Rounded Rectangle 76"/>
          <p:cNvSpPr/>
          <p:nvPr/>
        </p:nvSpPr>
        <p:spPr>
          <a:xfrm>
            <a:off x="2133601" y="4572000"/>
            <a:ext cx="3532909" cy="533400"/>
          </a:xfrm>
          <a:prstGeom prst="roundRect">
            <a:avLst>
              <a:gd name="adj" fmla="val 9524"/>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dirty="0">
                <a:solidFill>
                  <a:schemeClr val="tx1"/>
                </a:solidFill>
                <a:effectLst>
                  <a:outerShdw blurRad="38100" dist="38100" dir="2700000" algn="tl">
                    <a:srgbClr val="000000">
                      <a:alpha val="43137"/>
                    </a:srgbClr>
                  </a:outerShdw>
                </a:effectLst>
              </a:rPr>
              <a:t>CLR</a:t>
            </a:r>
          </a:p>
        </p:txBody>
      </p:sp>
      <p:sp>
        <p:nvSpPr>
          <p:cNvPr id="78" name="Rounded Rectangle 77"/>
          <p:cNvSpPr/>
          <p:nvPr/>
        </p:nvSpPr>
        <p:spPr>
          <a:xfrm>
            <a:off x="2133601" y="3884877"/>
            <a:ext cx="3532909" cy="610924"/>
          </a:xfrm>
          <a:prstGeom prst="roundRect">
            <a:avLst>
              <a:gd name="adj" fmla="val 9524"/>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dirty="0">
                <a:solidFill>
                  <a:schemeClr val="tx1"/>
                </a:solidFill>
                <a:effectLst>
                  <a:outerShdw blurRad="38100" dist="38100" dir="2700000" algn="tl">
                    <a:srgbClr val="000000">
                      <a:alpha val="43137"/>
                    </a:srgbClr>
                  </a:outerShdw>
                </a:effectLst>
              </a:rPr>
              <a:t>Frameworks</a:t>
            </a:r>
          </a:p>
        </p:txBody>
      </p:sp>
      <p:grpSp>
        <p:nvGrpSpPr>
          <p:cNvPr id="3" name="Group 31"/>
          <p:cNvGrpSpPr>
            <a:grpSpLocks/>
          </p:cNvGrpSpPr>
          <p:nvPr/>
        </p:nvGrpSpPr>
        <p:grpSpPr bwMode="auto">
          <a:xfrm>
            <a:off x="5181600" y="2130426"/>
            <a:ext cx="3130550" cy="1222375"/>
            <a:chOff x="5181600" y="2130623"/>
            <a:chExt cx="3131127" cy="1222177"/>
          </a:xfrm>
        </p:grpSpPr>
        <p:grpSp>
          <p:nvGrpSpPr>
            <p:cNvPr id="4" name="Group 29"/>
            <p:cNvGrpSpPr>
              <a:grpSpLocks/>
            </p:cNvGrpSpPr>
            <p:nvPr/>
          </p:nvGrpSpPr>
          <p:grpSpPr bwMode="auto">
            <a:xfrm>
              <a:off x="5181600" y="2163956"/>
              <a:ext cx="3116837" cy="1188844"/>
              <a:chOff x="5181600" y="2163956"/>
              <a:chExt cx="3116837" cy="1188844"/>
            </a:xfrm>
          </p:grpSpPr>
          <p:sp>
            <p:nvSpPr>
              <p:cNvPr id="82" name="Rounded Rectangle 81"/>
              <p:cNvSpPr/>
              <p:nvPr/>
            </p:nvSpPr>
            <p:spPr>
              <a:xfrm>
                <a:off x="5181600" y="2163956"/>
                <a:ext cx="3116837" cy="1188844"/>
              </a:xfrm>
              <a:prstGeom prst="roundRect">
                <a:avLst>
                  <a:gd name="adj" fmla="val 9524"/>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endParaRPr lang="en-US" sz="2800" dirty="0">
                  <a:solidFill>
                    <a:schemeClr val="tx1"/>
                  </a:solidFill>
                  <a:effectLst>
                    <a:outerShdw blurRad="38100" dist="38100" dir="2700000" algn="tl">
                      <a:srgbClr val="000000">
                        <a:alpha val="43137"/>
                      </a:srgbClr>
                    </a:outerShdw>
                  </a:effectLst>
                </a:endParaRPr>
              </a:p>
            </p:txBody>
          </p:sp>
          <p:sp>
            <p:nvSpPr>
              <p:cNvPr id="83" name="Rounded Rectangle 82"/>
              <p:cNvSpPr/>
              <p:nvPr/>
            </p:nvSpPr>
            <p:spPr>
              <a:xfrm>
                <a:off x="5486400" y="2430834"/>
                <a:ext cx="2563091" cy="769565"/>
              </a:xfrm>
              <a:prstGeom prst="roundRect">
                <a:avLst>
                  <a:gd name="adj" fmla="val 9524"/>
                </a:avLst>
              </a:prstGeom>
              <a:gradFill>
                <a:gsLst>
                  <a:gs pos="0">
                    <a:schemeClr val="accent3">
                      <a:lumMod val="20000"/>
                      <a:lumOff val="80000"/>
                      <a:alpha val="70000"/>
                    </a:schemeClr>
                  </a:gs>
                  <a:gs pos="100000">
                    <a:schemeClr val="accent3">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dirty="0">
                    <a:solidFill>
                      <a:schemeClr val="tx1"/>
                    </a:solidFill>
                    <a:effectLst>
                      <a:outerShdw blurRad="38100" dist="38100" dir="2700000" algn="tl">
                        <a:srgbClr val="000000">
                          <a:alpha val="43137"/>
                        </a:srgbClr>
                      </a:outerShdw>
                    </a:effectLst>
                  </a:rPr>
                  <a:t>VS Integration</a:t>
                </a:r>
              </a:p>
            </p:txBody>
          </p:sp>
        </p:grpSp>
        <p:sp>
          <p:nvSpPr>
            <p:cNvPr id="81" name="TextBox 20"/>
            <p:cNvSpPr txBox="1">
              <a:spLocks noChangeArrowheads="1"/>
            </p:cNvSpPr>
            <p:nvPr/>
          </p:nvSpPr>
          <p:spPr bwMode="auto">
            <a:xfrm>
              <a:off x="7620449" y="2130623"/>
              <a:ext cx="692278" cy="276954"/>
            </a:xfrm>
            <a:prstGeom prst="rect">
              <a:avLst/>
            </a:prstGeom>
            <a:noFill/>
            <a:ln w="9525">
              <a:noFill/>
              <a:miter lim="800000"/>
              <a:headEnd/>
              <a:tailEnd/>
            </a:ln>
          </p:spPr>
          <p:txBody>
            <a:bodyPr>
              <a:spAutoFit/>
            </a:bodyPr>
            <a:lstStyle/>
            <a:p>
              <a:pPr algn="r"/>
              <a:r>
                <a:rPr lang="en-US" sz="1200" u="sng" dirty="0">
                  <a:cs typeface="Arial" charset="0"/>
                </a:rPr>
                <a:t>Tools</a:t>
              </a:r>
            </a:p>
          </p:txBody>
        </p:sp>
      </p:grpSp>
      <p:grpSp>
        <p:nvGrpSpPr>
          <p:cNvPr id="5" name="Group 30"/>
          <p:cNvGrpSpPr>
            <a:grpSpLocks/>
          </p:cNvGrpSpPr>
          <p:nvPr/>
        </p:nvGrpSpPr>
        <p:grpSpPr bwMode="auto">
          <a:xfrm>
            <a:off x="228600" y="5410200"/>
            <a:ext cx="8686800" cy="914400"/>
            <a:chOff x="228600" y="5410200"/>
            <a:chExt cx="8686800" cy="914400"/>
          </a:xfrm>
        </p:grpSpPr>
        <p:sp>
          <p:nvSpPr>
            <p:cNvPr id="85" name="Rounded Rectangle 84"/>
            <p:cNvSpPr/>
            <p:nvPr/>
          </p:nvSpPr>
          <p:spPr>
            <a:xfrm>
              <a:off x="228600" y="5410200"/>
              <a:ext cx="8686800" cy="914400"/>
            </a:xfrm>
            <a:prstGeom prst="roundRect">
              <a:avLst>
                <a:gd name="adj" fmla="val 4339"/>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dirty="0">
                <a:solidFill>
                  <a:schemeClr val="bg2"/>
                </a:solidFill>
              </a:endParaRPr>
            </a:p>
          </p:txBody>
        </p:sp>
        <p:sp>
          <p:nvSpPr>
            <p:cNvPr id="86" name="Rounded Rectangle 85"/>
            <p:cNvSpPr/>
            <p:nvPr/>
          </p:nvSpPr>
          <p:spPr>
            <a:xfrm>
              <a:off x="457200" y="5486400"/>
              <a:ext cx="2514600" cy="762000"/>
            </a:xfrm>
            <a:prstGeom prst="roundRect">
              <a:avLst>
                <a:gd name="adj" fmla="val 9524"/>
              </a:avLst>
            </a:prstGeom>
            <a:gradFill>
              <a:gsLst>
                <a:gs pos="0">
                  <a:schemeClr val="accent2">
                    <a:lumMod val="20000"/>
                    <a:lumOff val="80000"/>
                    <a:alpha val="70000"/>
                  </a:schemeClr>
                </a:gs>
                <a:gs pos="100000">
                  <a:schemeClr val="accent2">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400" dirty="0">
                  <a:solidFill>
                    <a:schemeClr val="tx1"/>
                  </a:solidFill>
                  <a:effectLst>
                    <a:outerShdw blurRad="38100" dist="38100" dir="2700000" algn="tl">
                      <a:srgbClr val="000000">
                        <a:alpha val="43137"/>
                      </a:srgbClr>
                    </a:outerShdw>
                  </a:effectLst>
                </a:rPr>
                <a:t>Scripting Hosts</a:t>
              </a:r>
            </a:p>
          </p:txBody>
        </p:sp>
        <p:sp>
          <p:nvSpPr>
            <p:cNvPr id="87" name="TextBox 26"/>
            <p:cNvSpPr txBox="1">
              <a:spLocks noChangeArrowheads="1"/>
            </p:cNvSpPr>
            <p:nvPr/>
          </p:nvSpPr>
          <p:spPr bwMode="auto">
            <a:xfrm>
              <a:off x="7467600" y="5483423"/>
              <a:ext cx="1302327" cy="276999"/>
            </a:xfrm>
            <a:prstGeom prst="rect">
              <a:avLst/>
            </a:prstGeom>
            <a:noFill/>
            <a:ln w="9525">
              <a:noFill/>
              <a:miter lim="800000"/>
              <a:headEnd/>
              <a:tailEnd/>
            </a:ln>
          </p:spPr>
          <p:txBody>
            <a:bodyPr>
              <a:spAutoFit/>
            </a:bodyPr>
            <a:lstStyle/>
            <a:p>
              <a:pPr algn="r"/>
              <a:r>
                <a:rPr lang="en-US" sz="1200" dirty="0">
                  <a:cs typeface="Arial" charset="0"/>
                </a:rPr>
                <a:t>Applications</a:t>
              </a:r>
            </a:p>
          </p:txBody>
        </p:sp>
        <p:sp>
          <p:nvSpPr>
            <p:cNvPr id="88" name="Rounded Rectangle 87"/>
            <p:cNvSpPr/>
            <p:nvPr/>
          </p:nvSpPr>
          <p:spPr>
            <a:xfrm>
              <a:off x="3276600" y="5486400"/>
              <a:ext cx="1905000" cy="762000"/>
            </a:xfrm>
            <a:prstGeom prst="roundRect">
              <a:avLst>
                <a:gd name="adj" fmla="val 9524"/>
              </a:avLst>
            </a:prstGeom>
            <a:gradFill>
              <a:gsLst>
                <a:gs pos="0">
                  <a:schemeClr val="accent2">
                    <a:lumMod val="20000"/>
                    <a:lumOff val="80000"/>
                    <a:alpha val="70000"/>
                  </a:schemeClr>
                </a:gs>
                <a:gs pos="100000">
                  <a:schemeClr val="accent2">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400" dirty="0">
                  <a:solidFill>
                    <a:schemeClr val="tx1"/>
                  </a:solidFill>
                  <a:effectLst>
                    <a:outerShdw blurRad="38100" dist="38100" dir="2700000" algn="tl">
                      <a:srgbClr val="000000">
                        <a:alpha val="43137"/>
                      </a:srgbClr>
                    </a:outerShdw>
                  </a:effectLst>
                </a:rPr>
                <a:t>ASP.NET</a:t>
              </a:r>
            </a:p>
          </p:txBody>
        </p:sp>
        <p:sp>
          <p:nvSpPr>
            <p:cNvPr id="89" name="Rounded Rectangle 88"/>
            <p:cNvSpPr/>
            <p:nvPr/>
          </p:nvSpPr>
          <p:spPr>
            <a:xfrm>
              <a:off x="5486400" y="5486400"/>
              <a:ext cx="1905000" cy="762000"/>
            </a:xfrm>
            <a:prstGeom prst="roundRect">
              <a:avLst>
                <a:gd name="adj" fmla="val 9524"/>
              </a:avLst>
            </a:prstGeom>
            <a:gradFill>
              <a:gsLst>
                <a:gs pos="0">
                  <a:schemeClr val="accent2">
                    <a:lumMod val="20000"/>
                    <a:lumOff val="80000"/>
                    <a:alpha val="70000"/>
                  </a:schemeClr>
                </a:gs>
                <a:gs pos="100000">
                  <a:schemeClr val="accent2">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400" dirty="0" smtClean="0">
                  <a:solidFill>
                    <a:schemeClr val="tx1"/>
                  </a:solidFill>
                  <a:effectLst>
                    <a:outerShdw blurRad="38100" dist="38100" dir="2700000" algn="tl">
                      <a:srgbClr val="000000">
                        <a:alpha val="43137"/>
                      </a:srgbClr>
                    </a:outerShdw>
                  </a:effectLst>
                </a:rPr>
                <a:t>Silverlight</a:t>
              </a:r>
              <a:endParaRPr lang="en-US" sz="2400" dirty="0">
                <a:solidFill>
                  <a:schemeClr val="tx1"/>
                </a:solidFill>
                <a:effectLst>
                  <a:outerShdw blurRad="38100" dist="38100" dir="2700000" algn="tl">
                    <a:srgbClr val="000000">
                      <a:alpha val="43137"/>
                    </a:srgbClr>
                  </a:outerShdw>
                </a:effectLst>
              </a:endParaRPr>
            </a:p>
          </p:txBody>
        </p:sp>
      </p:grpSp>
      <p:sp>
        <p:nvSpPr>
          <p:cNvPr id="32" name="Title 1"/>
          <p:cNvSpPr>
            <a:spLocks noGrp="1"/>
          </p:cNvSpPr>
          <p:nvPr>
            <p:ph type="title"/>
          </p:nvPr>
        </p:nvSpPr>
        <p:spPr>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rPr lang="zh-TW" altLang="en-US" dirty="0" smtClean="0"/>
              <a:t>架構</a:t>
            </a:r>
            <a:endParaRP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noFill/>
          <a:ln/>
        </p:spPr>
        <p:txBody>
          <a:bodyPr/>
          <a:lstStyle/>
          <a:p>
            <a:r>
              <a:rPr dirty="0" smtClean="0">
                <a:ln>
                  <a:noFill/>
                </a:ln>
              </a:rPr>
              <a:t>IronPython </a:t>
            </a:r>
            <a:r>
              <a:rPr lang="zh-TW" altLang="en-US" dirty="0" smtClean="0">
                <a:ln>
                  <a:noFill/>
                </a:ln>
              </a:rPr>
              <a:t>應用</a:t>
            </a:r>
            <a:endParaRPr dirty="0">
              <a:ln>
                <a:noFill/>
              </a:ln>
            </a:endParaRPr>
          </a:p>
        </p:txBody>
      </p:sp>
      <p:sp>
        <p:nvSpPr>
          <p:cNvPr id="5" name="Rounded Rectangle 4"/>
          <p:cNvSpPr/>
          <p:nvPr/>
        </p:nvSpPr>
        <p:spPr bwMode="blackGray">
          <a:xfrm>
            <a:off x="0" y="941033"/>
            <a:ext cx="9143999" cy="5916967"/>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b="1" dirty="0" smtClean="0">
                <a:solidFill>
                  <a:schemeClr val="tx1"/>
                </a:solidFill>
              </a:rPr>
              <a:t>On-Line Python Console </a:t>
            </a:r>
            <a:r>
              <a:rPr lang="en-US" sz="2000" b="1" dirty="0" smtClean="0">
                <a:solidFill>
                  <a:schemeClr val="tx1"/>
                </a:solidFill>
                <a:hlinkClick r:id="rId3"/>
              </a:rPr>
              <a:t>http://www.trypython.org/</a:t>
            </a:r>
            <a:r>
              <a:rPr lang="en-US" sz="2000" b="1" dirty="0" smtClean="0">
                <a:solidFill>
                  <a:schemeClr val="tx1"/>
                </a:solidFill>
              </a:rPr>
              <a:t> </a:t>
            </a: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dirty="0" smtClean="0">
              <a:solidFill>
                <a:schemeClr val="tx1"/>
              </a:solidFill>
            </a:endParaRPr>
          </a:p>
        </p:txBody>
      </p:sp>
      <p:pic>
        <p:nvPicPr>
          <p:cNvPr id="79876" name="Picture 4"/>
          <p:cNvPicPr>
            <a:picLocks noChangeAspect="1" noChangeArrowheads="1"/>
          </p:cNvPicPr>
          <p:nvPr/>
        </p:nvPicPr>
        <p:blipFill>
          <a:blip r:embed="rId4"/>
          <a:srcRect/>
          <a:stretch>
            <a:fillRect/>
          </a:stretch>
        </p:blipFill>
        <p:spPr bwMode="auto">
          <a:xfrm>
            <a:off x="142308" y="1412987"/>
            <a:ext cx="8888657" cy="526302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noFill/>
          <a:ln/>
        </p:spPr>
        <p:txBody>
          <a:bodyPr/>
          <a:lstStyle/>
          <a:p>
            <a:r>
              <a:rPr dirty="0" smtClean="0">
                <a:ln>
                  <a:noFill/>
                </a:ln>
              </a:rPr>
              <a:t>IronPython </a:t>
            </a:r>
            <a:r>
              <a:rPr lang="zh-TW" altLang="en-US" dirty="0" smtClean="0">
                <a:ln>
                  <a:noFill/>
                </a:ln>
              </a:rPr>
              <a:t>應用</a:t>
            </a:r>
            <a:endParaRPr dirty="0">
              <a:ln>
                <a:noFill/>
              </a:ln>
            </a:endParaRPr>
          </a:p>
        </p:txBody>
      </p:sp>
      <p:sp>
        <p:nvSpPr>
          <p:cNvPr id="8" name="Rounded Rectangle 7"/>
          <p:cNvSpPr/>
          <p:nvPr/>
        </p:nvSpPr>
        <p:spPr bwMode="blackGray">
          <a:xfrm>
            <a:off x="0" y="878890"/>
            <a:ext cx="9144000" cy="5979110"/>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b="1" dirty="0" smtClean="0">
                <a:solidFill>
                  <a:schemeClr val="tx1"/>
                </a:solidFill>
              </a:rPr>
              <a:t>On-Line Development Tool (Web IDE)</a:t>
            </a:r>
          </a:p>
          <a:p>
            <a:r>
              <a:rPr lang="en-US" sz="2000" b="1" dirty="0" smtClean="0">
                <a:solidFill>
                  <a:schemeClr val="tx1"/>
                </a:solidFill>
                <a:hlinkClick r:id="rId3"/>
              </a:rPr>
              <a:t>http://www.voidspace.org.uk/ironpython/webide/webide.html</a:t>
            </a:r>
            <a:r>
              <a:rPr lang="en-US" sz="2000" b="1" dirty="0" smtClean="0">
                <a:solidFill>
                  <a:schemeClr val="tx1"/>
                </a:solidFill>
              </a:rPr>
              <a:t> </a:t>
            </a: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b="1" dirty="0" smtClean="0">
              <a:solidFill>
                <a:schemeClr val="tx1"/>
              </a:solidFill>
            </a:endParaRPr>
          </a:p>
          <a:p>
            <a:endParaRPr lang="en-US" sz="2000" dirty="0" smtClean="0">
              <a:solidFill>
                <a:schemeClr val="tx1"/>
              </a:solidFill>
            </a:endParaRPr>
          </a:p>
        </p:txBody>
      </p:sp>
      <p:pic>
        <p:nvPicPr>
          <p:cNvPr id="81922" name="Picture 2" descr="The IronPython Web IDE"/>
          <p:cNvPicPr>
            <a:picLocks noChangeAspect="1" noChangeArrowheads="1"/>
          </p:cNvPicPr>
          <p:nvPr/>
        </p:nvPicPr>
        <p:blipFill>
          <a:blip r:embed="rId4"/>
          <a:srcRect/>
          <a:stretch>
            <a:fillRect/>
          </a:stretch>
        </p:blipFill>
        <p:spPr bwMode="auto">
          <a:xfrm>
            <a:off x="1430662" y="1930152"/>
            <a:ext cx="5999948" cy="4532569"/>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noFill/>
          <a:ln/>
        </p:spPr>
        <p:txBody>
          <a:bodyPr/>
          <a:lstStyle/>
          <a:p>
            <a:r>
              <a:rPr dirty="0" smtClean="0">
                <a:ln>
                  <a:noFill/>
                </a:ln>
              </a:rPr>
              <a:t>IronPython </a:t>
            </a:r>
            <a:r>
              <a:rPr lang="zh-TW" altLang="en-US" dirty="0" smtClean="0">
                <a:ln>
                  <a:noFill/>
                </a:ln>
              </a:rPr>
              <a:t>在其它平台的應用</a:t>
            </a:r>
            <a:endParaRPr dirty="0">
              <a:ln>
                <a:noFill/>
              </a:ln>
            </a:endParaRPr>
          </a:p>
        </p:txBody>
      </p:sp>
      <p:sp>
        <p:nvSpPr>
          <p:cNvPr id="5" name="Rounded Rectangle 4"/>
          <p:cNvSpPr/>
          <p:nvPr/>
        </p:nvSpPr>
        <p:spPr bwMode="blackGray">
          <a:xfrm>
            <a:off x="402657" y="1597632"/>
            <a:ext cx="8014447" cy="1900169"/>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b="1" dirty="0" smtClean="0">
                <a:solidFill>
                  <a:schemeClr val="tx1"/>
                </a:solidFill>
              </a:rPr>
              <a:t>XBOX 360 - XNA</a:t>
            </a:r>
            <a:endParaRPr lang="en-US" sz="2000" dirty="0" smtClean="0">
              <a:solidFill>
                <a:schemeClr val="tx1"/>
              </a:solidFill>
            </a:endParaRPr>
          </a:p>
        </p:txBody>
      </p:sp>
      <p:sp>
        <p:nvSpPr>
          <p:cNvPr id="8" name="Rounded Rectangle 7"/>
          <p:cNvSpPr/>
          <p:nvPr/>
        </p:nvSpPr>
        <p:spPr bwMode="blackGray">
          <a:xfrm>
            <a:off x="376024" y="3879542"/>
            <a:ext cx="8014447" cy="2716567"/>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b="1" dirty="0" smtClean="0">
                <a:solidFill>
                  <a:schemeClr val="tx1"/>
                </a:solidFill>
              </a:rPr>
              <a:t>Robotic Studio</a:t>
            </a:r>
            <a:endParaRPr lang="en-US" sz="2000" dirty="0" smtClean="0">
              <a:solidFill>
                <a:schemeClr val="tx1"/>
              </a:solidFill>
            </a:endParaRPr>
          </a:p>
        </p:txBody>
      </p:sp>
      <p:pic>
        <p:nvPicPr>
          <p:cNvPr id="10" name="Content Placeholder 3" descr="aa937791_XNA_Hero_Banner2.jpg"/>
          <p:cNvPicPr>
            <a:picLocks noChangeAspect="1"/>
          </p:cNvPicPr>
          <p:nvPr/>
        </p:nvPicPr>
        <p:blipFill>
          <a:blip r:embed="rId3"/>
          <a:stretch>
            <a:fillRect/>
          </a:stretch>
        </p:blipFill>
        <p:spPr>
          <a:xfrm>
            <a:off x="4789379" y="1675229"/>
            <a:ext cx="3049603" cy="863604"/>
          </a:xfrm>
          <a:prstGeom prst="rect">
            <a:avLst/>
          </a:prstGeom>
        </p:spPr>
      </p:pic>
      <p:pic>
        <p:nvPicPr>
          <p:cNvPr id="12" name="Picture 5" descr="Xbox 360 console and controller"/>
          <p:cNvPicPr>
            <a:picLocks noChangeAspect="1" noChangeArrowheads="1"/>
          </p:cNvPicPr>
          <p:nvPr/>
        </p:nvPicPr>
        <p:blipFill>
          <a:blip r:embed="rId4" cstate="print"/>
          <a:srcRect/>
          <a:stretch>
            <a:fillRect/>
          </a:stretch>
        </p:blipFill>
        <p:spPr bwMode="ltGray">
          <a:xfrm>
            <a:off x="3792307" y="1719038"/>
            <a:ext cx="1643704" cy="1743254"/>
          </a:xfrm>
          <a:prstGeom prst="rect">
            <a:avLst/>
          </a:prstGeom>
          <a:noFill/>
        </p:spPr>
      </p:pic>
      <p:pic>
        <p:nvPicPr>
          <p:cNvPr id="79874" name="Picture 2"/>
          <p:cNvPicPr>
            <a:picLocks noChangeAspect="1" noChangeArrowheads="1"/>
          </p:cNvPicPr>
          <p:nvPr/>
        </p:nvPicPr>
        <p:blipFill>
          <a:blip r:embed="rId5"/>
          <a:srcRect/>
          <a:stretch>
            <a:fillRect/>
          </a:stretch>
        </p:blipFill>
        <p:spPr bwMode="auto">
          <a:xfrm>
            <a:off x="6861481" y="4726944"/>
            <a:ext cx="1181040" cy="1585080"/>
          </a:xfrm>
          <a:prstGeom prst="rect">
            <a:avLst/>
          </a:prstGeom>
          <a:noFill/>
          <a:ln w="9525">
            <a:noFill/>
            <a:miter lim="800000"/>
            <a:headEnd/>
            <a:tailEnd/>
          </a:ln>
          <a:effectLst/>
        </p:spPr>
      </p:pic>
      <p:pic>
        <p:nvPicPr>
          <p:cNvPr id="79875" name="Picture 3"/>
          <p:cNvPicPr>
            <a:picLocks noChangeAspect="1" noChangeArrowheads="1"/>
          </p:cNvPicPr>
          <p:nvPr/>
        </p:nvPicPr>
        <p:blipFill>
          <a:blip r:embed="rId6"/>
          <a:srcRect/>
          <a:stretch>
            <a:fillRect/>
          </a:stretch>
        </p:blipFill>
        <p:spPr bwMode="auto">
          <a:xfrm>
            <a:off x="2698858" y="4490991"/>
            <a:ext cx="4048125" cy="1143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noFill/>
          <a:ln/>
        </p:spPr>
        <p:txBody>
          <a:bodyPr/>
          <a:lstStyle/>
          <a:p>
            <a:r>
              <a:rPr lang="zh-TW" altLang="en-US" dirty="0" smtClean="0">
                <a:ln>
                  <a:noFill/>
                </a:ln>
              </a:rPr>
              <a:t>開發工具 </a:t>
            </a:r>
            <a:r>
              <a:rPr altLang="zh-TW" dirty="0" smtClean="0">
                <a:ln>
                  <a:noFill/>
                </a:ln>
              </a:rPr>
              <a:t>: </a:t>
            </a:r>
            <a:r>
              <a:rPr dirty="0" smtClean="0">
                <a:ln>
                  <a:noFill/>
                </a:ln>
              </a:rPr>
              <a:t>IronPython </a:t>
            </a:r>
            <a:r>
              <a:rPr altLang="zh-TW" dirty="0" smtClean="0">
                <a:ln>
                  <a:noFill/>
                </a:ln>
              </a:rPr>
              <a:t>Studio</a:t>
            </a:r>
            <a:endParaRPr dirty="0">
              <a:ln>
                <a:noFill/>
              </a:ln>
            </a:endParaRPr>
          </a:p>
        </p:txBody>
      </p:sp>
      <p:pic>
        <p:nvPicPr>
          <p:cNvPr id="9" name="Picture 4"/>
          <p:cNvPicPr>
            <a:picLocks noChangeAspect="1" noChangeArrowheads="1"/>
          </p:cNvPicPr>
          <p:nvPr/>
        </p:nvPicPr>
        <p:blipFill>
          <a:blip r:embed="rId3"/>
          <a:srcRect/>
          <a:stretch>
            <a:fillRect/>
          </a:stretch>
        </p:blipFill>
        <p:spPr bwMode="auto">
          <a:xfrm>
            <a:off x="585925" y="1074199"/>
            <a:ext cx="7448365" cy="558627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524000" y="6243638"/>
            <a:ext cx="7086600" cy="457200"/>
          </a:xfrm>
          <a:prstGeom prst="rect">
            <a:avLst/>
          </a:prstGeom>
        </p:spPr>
        <p:txBody>
          <a:bodyPr/>
          <a:lstStyle/>
          <a:p>
            <a:r>
              <a:rPr lang="en-US"/>
              <a:t>Copyright Microsoft Corporation</a:t>
            </a:r>
          </a:p>
        </p:txBody>
      </p:sp>
      <p:sp>
        <p:nvSpPr>
          <p:cNvPr id="683010" name="Rectangle 2"/>
          <p:cNvSpPr>
            <a:spLocks noGrp="1" noChangeArrowheads="1"/>
          </p:cNvSpPr>
          <p:nvPr>
            <p:ph type="title"/>
          </p:nvPr>
        </p:nvSpPr>
        <p:spPr/>
        <p:txBody>
          <a:bodyPr/>
          <a:lstStyle/>
          <a:p>
            <a:endParaRPr lang="en-US"/>
          </a:p>
        </p:txBody>
      </p:sp>
      <p:sp>
        <p:nvSpPr>
          <p:cNvPr id="683011" name="Rectangle 3"/>
          <p:cNvSpPr>
            <a:spLocks noGrp="1" noChangeArrowheads="1"/>
          </p:cNvSpPr>
          <p:nvPr>
            <p:ph type="body" idx="1"/>
          </p:nvPr>
        </p:nvSpPr>
        <p:spPr/>
        <p:txBody>
          <a:bodyPr/>
          <a:lstStyle/>
          <a:p>
            <a:endParaRPr lang="en-US"/>
          </a:p>
        </p:txBody>
      </p:sp>
      <p:pic>
        <p:nvPicPr>
          <p:cNvPr id="683012" name="Picture 4"/>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fade/>
  </p:transition>
</p:sld>
</file>

<file path=ppt/theme/theme1.xml><?xml version="1.0" encoding="utf-8"?>
<a:theme xmlns:a="http://schemas.openxmlformats.org/drawingml/2006/main" name="TechEd2007_template">
  <a:themeElements>
    <a:clrScheme name="Custom 1">
      <a:dk1>
        <a:srgbClr val="000000"/>
      </a:dk1>
      <a:lt1>
        <a:srgbClr val="FFFFFF"/>
      </a:lt1>
      <a:dk2>
        <a:srgbClr val="02024A"/>
      </a:dk2>
      <a:lt2>
        <a:srgbClr val="FFFFCC"/>
      </a:lt2>
      <a:accent1>
        <a:srgbClr val="BA5B20"/>
      </a:accent1>
      <a:accent2>
        <a:srgbClr val="7DCC2E"/>
      </a:accent2>
      <a:accent3>
        <a:srgbClr val="F3EB4F"/>
      </a:accent3>
      <a:accent4>
        <a:srgbClr val="FF9929"/>
      </a:accent4>
      <a:accent5>
        <a:srgbClr val="267182"/>
      </a:accent5>
      <a:accent6>
        <a:srgbClr val="7030A0"/>
      </a:accent6>
      <a:hlink>
        <a:srgbClr val="BABAFC"/>
      </a:hlink>
      <a:folHlink>
        <a:srgbClr val="BABAF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blackGray">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TechEd2007_template</Template>
  <TotalTime>2076</TotalTime>
  <Words>415</Words>
  <Application>Microsoft Office PowerPoint</Application>
  <PresentationFormat>如螢幕大小 (4:3)</PresentationFormat>
  <Paragraphs>118</Paragraphs>
  <Slides>10</Slides>
  <Notes>10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TechEd2007_template</vt:lpstr>
      <vt:lpstr>微軟在動態語言上的發展</vt:lpstr>
      <vt:lpstr>開放原始碼與符合標準的動態語言</vt:lpstr>
      <vt:lpstr>IronPython Roadmap</vt:lpstr>
      <vt:lpstr>架構</vt:lpstr>
      <vt:lpstr>IronPython 應用</vt:lpstr>
      <vt:lpstr>IronPython 應用</vt:lpstr>
      <vt:lpstr>IronPython 在其它平台的應用</vt:lpstr>
      <vt:lpstr>開發工具 : IronPython Studio</vt:lpstr>
      <vt:lpstr>投影片 9</vt:lpstr>
      <vt:lpstr>投影片 10</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DEV315 "IronPython" and Dynamic Languages on .NET</dc:title>
  <dc:subject>TechEd 2007</dc:subject>
  <dc:creator>Mahesh Prakriya</dc:creator>
  <dc:description>Template: Created by Slidework LLC
Formatting: Slidework LLC
Event Date: June 4th - 8th 2007
Event Location: Orlando Florida
Audience:</dc:description>
  <cp:lastModifiedBy>moli</cp:lastModifiedBy>
  <cp:revision>237</cp:revision>
  <dcterms:created xsi:type="dcterms:W3CDTF">2007-04-19T16:02:08Z</dcterms:created>
  <dcterms:modified xsi:type="dcterms:W3CDTF">2008-08-22T14:25:28Z</dcterms:modified>
</cp:coreProperties>
</file>