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40"/>
  </p:normalViewPr>
  <p:slideViewPr>
    <p:cSldViewPr snapToGrid="0">
      <p:cViewPr varScale="1">
        <p:scale>
          <a:sx n="116" d="100"/>
          <a:sy n="116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3/5/23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04-05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D32E-8F82-EDA5-905B-693B17FC8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89D-6B08-DAFD-E797-204E11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8" y="388727"/>
            <a:ext cx="10515600" cy="1325563"/>
          </a:xfrm>
        </p:spPr>
        <p:txBody>
          <a:bodyPr/>
          <a:lstStyle/>
          <a:p>
            <a:r>
              <a:rPr lang="en-ES" dirty="0"/>
              <a:t>Results DTRW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899105-150C-923E-1BA9-5417D2A0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06" y="3429000"/>
            <a:ext cx="4474430" cy="335582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3D0DE60-2D12-A122-18CE-BD2A7409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9" y="666086"/>
            <a:ext cx="3753876" cy="281540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67BA3F-C4A8-DE01-BD05-C37D17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02" y="3744550"/>
            <a:ext cx="4108801" cy="3081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F9289F4-81FA-9E18-E803-94558506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42" y="662949"/>
            <a:ext cx="4108801" cy="3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ES" dirty="0"/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1EB-C967-5633-400F-1AF7046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Active node centric CTRW</a:t>
            </a:r>
          </a:p>
        </p:txBody>
      </p:sp>
      <p:pic>
        <p:nvPicPr>
          <p:cNvPr id="5" name="Content Placeholder 4" descr="Text, schematic&#10;&#10;Description automatically generated">
            <a:extLst>
              <a:ext uri="{FF2B5EF4-FFF2-40B4-BE49-F238E27FC236}">
                <a16:creationId xmlns:a16="http://schemas.microsoft.com/office/drawing/2014/main" id="{5A9A4B52-6F0C-C645-7929-DDC96BA3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022" y="1784733"/>
            <a:ext cx="4260389" cy="117650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/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Exponentially distributed waiting time at each node with rate 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</a:p>
              <a:p>
                <a:endParaRPr lang="en-E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</a:t>
                </a:r>
                <a:r>
                  <a:rPr lang="en-GB" baseline="-25000" dirty="0" err="1"/>
                  <a:t>i</a:t>
                </a:r>
                <a:r>
                  <a:rPr lang="en-ES" baseline="-25000" dirty="0"/>
                  <a:t>  </a:t>
                </a:r>
                <a:r>
                  <a:rPr lang="en-ES" dirty="0"/>
                  <a:t>is the probability og being at node </a:t>
                </a:r>
                <a:r>
                  <a:rPr lang="en-GB" dirty="0"/>
                  <a:t>I</a:t>
                </a:r>
                <a:r>
                  <a:rPr lang="en-ES" dirty="0"/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</a:t>
                </a:r>
                <a:r>
                  <a:rPr lang="en-ES" baseline="-25000" dirty="0"/>
                  <a:t>j </a:t>
                </a:r>
                <a:r>
                  <a:rPr lang="en-ES" dirty="0"/>
                  <a:t>is the node degree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  <a:r>
                  <a:rPr lang="en-ES" dirty="0"/>
                  <a:t>= 1/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where </a:t>
                </a:r>
                <a14:m>
                  <m:oMath xmlns:m="http://schemas.openxmlformats.org/officeDocument/2006/math">
                    <m: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is the average waiting time of node i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blipFill>
                <a:blip r:embed="rId3"/>
                <a:stretch>
                  <a:fillRect l="-1027" t="-1835" b="-64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14D50C-4D41-01E9-C7EB-97EBD4937A92}"/>
              </a:ext>
            </a:extLst>
          </p:cNvPr>
          <p:cNvSpPr txBox="1"/>
          <p:nvPr/>
        </p:nvSpPr>
        <p:spPr>
          <a:xfrm>
            <a:off x="6873740" y="1506022"/>
            <a:ext cx="47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MASTER EQUATION FOR A NODE-CENTRIC CTRW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/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Waiting times are chosen to be the mean of the traversing times of the adjacent edges to node i:</a:t>
                </a:r>
              </a:p>
              <a:p>
                <a:endParaRPr lang="en-ES" dirty="0"/>
              </a:p>
              <a:p>
                <a:pPr algn="ctr"/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ES" dirty="0"/>
                  <a:t>       where         t</a:t>
                </a:r>
                <a:r>
                  <a:rPr lang="en-ES" baseline="-25000" dirty="0"/>
                  <a:t>ij</a:t>
                </a:r>
                <a:r>
                  <a:rPr lang="en-E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ES" dirty="0"/>
                  <a:t>/v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blipFill>
                <a:blip r:embed="rId4"/>
                <a:stretch>
                  <a:fillRect l="-687" t="-3488" b="-2209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A67-097E-98FC-3988-32E3B4F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Node-Centric CTRW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24CE8-C8D1-F95C-2DA1-3B51D4F0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8"/>
          <a:stretch/>
        </p:blipFill>
        <p:spPr>
          <a:xfrm>
            <a:off x="8109549" y="2578565"/>
            <a:ext cx="4071435" cy="31031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5CC724-A7C3-12FF-D847-57F79D5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" y="2578565"/>
            <a:ext cx="4137535" cy="3103152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 with medium confidence">
            <a:extLst>
              <a:ext uri="{FF2B5EF4-FFF2-40B4-BE49-F238E27FC236}">
                <a16:creationId xmlns:a16="http://schemas.microsoft.com/office/drawing/2014/main" id="{73D2A319-0D45-C181-13D8-A7AC9AE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74" y="2578565"/>
            <a:ext cx="4137536" cy="310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0E88C-4741-F939-B481-D5AD8E6CA802}"/>
              </a:ext>
            </a:extLst>
          </p:cNvPr>
          <p:cNvSpPr txBox="1"/>
          <p:nvPr/>
        </p:nvSpPr>
        <p:spPr>
          <a:xfrm>
            <a:off x="838200" y="1765294"/>
            <a:ext cx="29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Results for Erdös-Rényi graphs</a:t>
            </a:r>
          </a:p>
        </p:txBody>
      </p:sp>
    </p:spTree>
    <p:extLst>
      <p:ext uri="{BB962C8B-B14F-4D97-AF65-F5344CB8AC3E}">
        <p14:creationId xmlns:p14="http://schemas.microsoft.com/office/powerpoint/2010/main" val="113214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249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Results update 04-05</vt:lpstr>
      <vt:lpstr>Analytical Discrete Flow</vt:lpstr>
      <vt:lpstr>Results DTRW</vt:lpstr>
      <vt:lpstr>Analytical Continuous Flow</vt:lpstr>
      <vt:lpstr>Active node centric CTRW</vt:lpstr>
      <vt:lpstr>Results Node-Centric CTRW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7</cp:revision>
  <dcterms:created xsi:type="dcterms:W3CDTF">2023-04-17T15:13:03Z</dcterms:created>
  <dcterms:modified xsi:type="dcterms:W3CDTF">2023-05-03T10:31:09Z</dcterms:modified>
</cp:coreProperties>
</file>