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2"/>
    <p:restoredTop sz="94640"/>
  </p:normalViewPr>
  <p:slideViewPr>
    <p:cSldViewPr snapToGrid="0">
      <p:cViewPr>
        <p:scale>
          <a:sx n="106" d="100"/>
          <a:sy n="106" d="100"/>
        </p:scale>
        <p:origin x="5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18/5/23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18-05</a:t>
            </a:r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4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Do nothing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16644" y="2308303"/>
            <a:ext cx="1683834" cy="2676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B9FFE9C-C759-9359-C1D2-DAAC247B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1" y="1975166"/>
            <a:ext cx="5842000" cy="43815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8177E83A-0FCC-E85A-42A9-1AB730A4C943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773778C-AF76-BB92-AC06-BFFA4BB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5" y="2111375"/>
            <a:ext cx="5842000" cy="43815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2F5D9F0-74C2-061C-5492-AFCAFFFC6C50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C93CB6D-3C1B-90AE-DB9D-18B0DB39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29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09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0.5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B0E28EB-B7D4-4AA7-5539-878E2717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1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358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0.5 sim and 0.5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38946" y="2587079"/>
            <a:ext cx="2985882" cy="26763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45BD379-FCC7-1B00-7E05-CA8DB32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1" y="202125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0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sim and initial 0.5 with 0.5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38946" y="2587079"/>
            <a:ext cx="2985882" cy="26763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490971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5F762F9-E8E2-9E9B-4D54-812B0A0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6" y="196439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PBC Lattice: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6" y="2586897"/>
            <a:ext cx="4786755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109259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ER 50 nodes p: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81026" y="2586897"/>
            <a:ext cx="4786754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26217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:r>
                  <a:rPr lang="es-ES" b="1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ES" dirty="0"/>
                  <a:t>≡</a:t>
                </a:r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675797-CE60-F5D7-8C57-20928FF7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7" y="2879838"/>
            <a:ext cx="3640582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2CD-DD49-F5BF-A543-6DF2D25F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Next step: adjoint graph approach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9764D16-7783-F07B-B32F-BA37CE1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865041"/>
            <a:ext cx="5053012" cy="2526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73CED-BC58-20F7-0322-5090BD7DADE5}"/>
              </a:ext>
            </a:extLst>
          </p:cNvPr>
          <p:cNvSpPr txBox="1"/>
          <p:nvPr/>
        </p:nvSpPr>
        <p:spPr>
          <a:xfrm>
            <a:off x="195218" y="1714659"/>
            <a:ext cx="1194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 order to have an edge-dependent transition rate we can build the adjoint graph (exchange vertex for edges and vice-versa) </a:t>
            </a:r>
          </a:p>
          <a:p>
            <a:r>
              <a:rPr lang="en-GB" dirty="0"/>
              <a:t>s</a:t>
            </a:r>
            <a:r>
              <a:rPr lang="en-ES" dirty="0"/>
              <a:t>uch that the walk is performed on the edges and not on the nodes.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5D963F-7670-4183-2E92-4C004D07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3251200"/>
            <a:ext cx="66430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73-6330-6B48-D578-6FF5F1B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of adjoint graph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2047-E283-7108-3F76-D6ACA1B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/>
          <a:lstStyle/>
          <a:p>
            <a:r>
              <a:rPr lang="en-ES" dirty="0"/>
              <a:t>Edge occupation probabilities in ER graphs:</a:t>
            </a:r>
          </a:p>
          <a:p>
            <a:endParaRPr lang="en-E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0963C1-542C-1A22-2278-236BA33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1" y="2485628"/>
            <a:ext cx="5342995" cy="40072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1DB78D-A2C9-41BE-F31E-82A898F9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" y="2485628"/>
            <a:ext cx="5342996" cy="4007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1EA7A-C598-9845-8AA2-D75CDEFBAC38}"/>
              </a:ext>
            </a:extLst>
          </p:cNvPr>
          <p:cNvSpPr txBox="1"/>
          <p:nvPr/>
        </p:nvSpPr>
        <p:spPr>
          <a:xfrm>
            <a:off x="2699657" y="23009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5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4B40-B4D4-3FC0-14DE-36F5F9C12C23}"/>
              </a:ext>
            </a:extLst>
          </p:cNvPr>
          <p:cNvSpPr txBox="1"/>
          <p:nvPr/>
        </p:nvSpPr>
        <p:spPr>
          <a:xfrm>
            <a:off x="9076458" y="23009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10 nodes</a:t>
            </a:r>
          </a:p>
        </p:txBody>
      </p:sp>
    </p:spTree>
    <p:extLst>
      <p:ext uri="{BB962C8B-B14F-4D97-AF65-F5344CB8AC3E}">
        <p14:creationId xmlns:p14="http://schemas.microsoft.com/office/powerpoint/2010/main" val="16526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Retrieving edge flow from ”Edge-centric” CTRW</a:t>
            </a:r>
          </a:p>
        </p:txBody>
      </p:sp>
      <p:pic>
        <p:nvPicPr>
          <p:cNvPr id="5" name="Content Placeholder 4" descr="A picture containing line, diagram, circle, design&#10;&#10;Description automatically generated">
            <a:extLst>
              <a:ext uri="{FF2B5EF4-FFF2-40B4-BE49-F238E27FC236}">
                <a16:creationId xmlns:a16="http://schemas.microsoft.com/office/drawing/2014/main" id="{6F43674C-2658-061E-2A8A-E577859B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0"/>
            <a:ext cx="6231673" cy="3125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853389"/>
            <a:ext cx="513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Problems with divergent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/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6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934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Results update 18-05</vt:lpstr>
      <vt:lpstr>Analytical Discrete Flow</vt:lpstr>
      <vt:lpstr>Results DTRW</vt:lpstr>
      <vt:lpstr>Analytical Continuous Flow</vt:lpstr>
      <vt:lpstr>Active node centric CTRW</vt:lpstr>
      <vt:lpstr>Results Node-Centric CTRW</vt:lpstr>
      <vt:lpstr>Next step: adjoint graph approach</vt:lpstr>
      <vt:lpstr>Results of adjoint graph approach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Comparisons to constant velocity</vt:lpstr>
      <vt:lpstr>Comparisons to constant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11</cp:revision>
  <dcterms:created xsi:type="dcterms:W3CDTF">2023-04-17T15:13:03Z</dcterms:created>
  <dcterms:modified xsi:type="dcterms:W3CDTF">2023-05-18T13:30:11Z</dcterms:modified>
</cp:coreProperties>
</file>