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94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9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0633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69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660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4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67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8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1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4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8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9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4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44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3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4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Project for Business Insights</a:t>
            </a:r>
          </a:p>
          <a:p>
            <a:r>
              <a:t>Created on 25-Apr-2025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pic>
        <p:nvPicPr>
          <p:cNvPr id="3" name="Picture 2" descr="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Interactive dashboard showing key product and regional sales trends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Macbook Pro is the highest-selling product</a:t>
            </a:r>
          </a:p>
          <a:p>
            <a:r>
              <a:t>New York City has the most diverse sales mix</a:t>
            </a:r>
          </a:p>
          <a:p>
            <a:r>
              <a:t>AAA Batteries are top in quantity ordered</a:t>
            </a:r>
          </a:p>
          <a:p>
            <a:r>
              <a:t>Total sales recorded: $34.49M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Focus marketing on top-selling products</a:t>
            </a:r>
          </a:p>
          <a:p>
            <a:r>
              <a:t>Improve supply chain in high-performing cities</a:t>
            </a:r>
          </a:p>
          <a:p>
            <a:r>
              <a:t>Consider bundling low-performing products</a:t>
            </a:r>
          </a:p>
          <a:p>
            <a:r>
              <a:t>Use insights for targeted promotions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Dashboard provides actionable insights for decision-making</a:t>
            </a:r>
          </a:p>
          <a:p>
            <a:r>
              <a:t>Maintain dashboard regularly with updated data</a:t>
            </a:r>
          </a:p>
          <a:p>
            <a:r>
              <a:t>Explore deeper drilldowns for specific cities and timeframes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98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Sales Dashboard</vt:lpstr>
      <vt:lpstr>Dashboard Overview</vt:lpstr>
      <vt:lpstr>Key Insights</vt:lpstr>
      <vt:lpstr>Business Recommendations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Shaswat Kanungo</cp:lastModifiedBy>
  <cp:revision>2</cp:revision>
  <dcterms:created xsi:type="dcterms:W3CDTF">2013-01-27T09:14:16Z</dcterms:created>
  <dcterms:modified xsi:type="dcterms:W3CDTF">2025-04-25T16:20:20Z</dcterms:modified>
  <cp:category/>
</cp:coreProperties>
</file>