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92"/>
  </p:normalViewPr>
  <p:slideViewPr>
    <p:cSldViewPr snapToGrid="0">
      <p:cViewPr varScale="1">
        <p:scale>
          <a:sx n="114" d="100"/>
          <a:sy n="114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6FE82-E925-B822-A313-65466BF3CC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2609" y="2491405"/>
            <a:ext cx="4717775" cy="2080591"/>
          </a:xfrm>
        </p:spPr>
        <p:txBody>
          <a:bodyPr anchor="t">
            <a:normAutofit/>
          </a:bodyPr>
          <a:lstStyle>
            <a:lvl1pPr algn="l">
              <a:defRPr sz="4400" b="1" spc="300">
                <a:solidFill>
                  <a:schemeClr val="bg1"/>
                </a:solidFill>
                <a:latin typeface="Outfit" pitchFamily="2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53C833-5B86-818F-A523-3162FDAF35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609" y="4571996"/>
            <a:ext cx="5936975" cy="927653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14620F-C384-C442-12AC-E7926EC443D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73148" y="-599797"/>
            <a:ext cx="7951305" cy="7493481"/>
          </a:xfrm>
          <a:custGeom>
            <a:avLst/>
            <a:gdLst>
              <a:gd name="connsiteX0" fmla="*/ 0 w 5287616"/>
              <a:gd name="connsiteY0" fmla="*/ 2491582 h 4983163"/>
              <a:gd name="connsiteX1" fmla="*/ 2176444 w 5287616"/>
              <a:gd name="connsiteY1" fmla="*/ 2051128 h 4983163"/>
              <a:gd name="connsiteX2" fmla="*/ 2643808 w 5287616"/>
              <a:gd name="connsiteY2" fmla="*/ 0 h 4983163"/>
              <a:gd name="connsiteX3" fmla="*/ 3111172 w 5287616"/>
              <a:gd name="connsiteY3" fmla="*/ 2051128 h 4983163"/>
              <a:gd name="connsiteX4" fmla="*/ 5287616 w 5287616"/>
              <a:gd name="connsiteY4" fmla="*/ 2491582 h 4983163"/>
              <a:gd name="connsiteX5" fmla="*/ 3111172 w 5287616"/>
              <a:gd name="connsiteY5" fmla="*/ 2932035 h 4983163"/>
              <a:gd name="connsiteX6" fmla="*/ 2643808 w 5287616"/>
              <a:gd name="connsiteY6" fmla="*/ 4983163 h 4983163"/>
              <a:gd name="connsiteX7" fmla="*/ 2176444 w 5287616"/>
              <a:gd name="connsiteY7" fmla="*/ 2932035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2176444 w 5287616"/>
              <a:gd name="connsiteY1" fmla="*/ 2051128 h 4983163"/>
              <a:gd name="connsiteX2" fmla="*/ 2643808 w 5287616"/>
              <a:gd name="connsiteY2" fmla="*/ 0 h 4983163"/>
              <a:gd name="connsiteX3" fmla="*/ 3111172 w 5287616"/>
              <a:gd name="connsiteY3" fmla="*/ 2051128 h 4983163"/>
              <a:gd name="connsiteX4" fmla="*/ 5287616 w 5287616"/>
              <a:gd name="connsiteY4" fmla="*/ 2491582 h 4983163"/>
              <a:gd name="connsiteX5" fmla="*/ 3111172 w 5287616"/>
              <a:gd name="connsiteY5" fmla="*/ 2932035 h 4983163"/>
              <a:gd name="connsiteX6" fmla="*/ 2643808 w 5287616"/>
              <a:gd name="connsiteY6" fmla="*/ 4983163 h 4983163"/>
              <a:gd name="connsiteX7" fmla="*/ 2176444 w 5287616"/>
              <a:gd name="connsiteY7" fmla="*/ 2932035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2176444 w 5287616"/>
              <a:gd name="connsiteY1" fmla="*/ 2051128 h 4983163"/>
              <a:gd name="connsiteX2" fmla="*/ 2643808 w 5287616"/>
              <a:gd name="connsiteY2" fmla="*/ 0 h 4983163"/>
              <a:gd name="connsiteX3" fmla="*/ 3111172 w 5287616"/>
              <a:gd name="connsiteY3" fmla="*/ 2051128 h 4983163"/>
              <a:gd name="connsiteX4" fmla="*/ 5287616 w 5287616"/>
              <a:gd name="connsiteY4" fmla="*/ 2491582 h 4983163"/>
              <a:gd name="connsiteX5" fmla="*/ 3111172 w 5287616"/>
              <a:gd name="connsiteY5" fmla="*/ 2932035 h 4983163"/>
              <a:gd name="connsiteX6" fmla="*/ 2643808 w 5287616"/>
              <a:gd name="connsiteY6" fmla="*/ 4983163 h 4983163"/>
              <a:gd name="connsiteX7" fmla="*/ 2176444 w 5287616"/>
              <a:gd name="connsiteY7" fmla="*/ 2932035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2176444 w 5287616"/>
              <a:gd name="connsiteY1" fmla="*/ 205112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111172 w 5287616"/>
              <a:gd name="connsiteY5" fmla="*/ 2932035 h 4983163"/>
              <a:gd name="connsiteX6" fmla="*/ 2643808 w 5287616"/>
              <a:gd name="connsiteY6" fmla="*/ 4983163 h 4983163"/>
              <a:gd name="connsiteX7" fmla="*/ 2176444 w 5287616"/>
              <a:gd name="connsiteY7" fmla="*/ 2932035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2176444 w 5287616"/>
              <a:gd name="connsiteY1" fmla="*/ 205112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2176444 w 5287616"/>
              <a:gd name="connsiteY7" fmla="*/ 2932035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2176444 w 5287616"/>
              <a:gd name="connsiteY7" fmla="*/ 2932035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2004166 w 5287616"/>
              <a:gd name="connsiteY7" fmla="*/ 318382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746328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10331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  <a:gd name="connsiteX0" fmla="*/ 0 w 5287616"/>
              <a:gd name="connsiteY0" fmla="*/ 2491582 h 4983163"/>
              <a:gd name="connsiteX1" fmla="*/ 1898148 w 5287616"/>
              <a:gd name="connsiteY1" fmla="*/ 1865598 h 4983163"/>
              <a:gd name="connsiteX2" fmla="*/ 2643808 w 5287616"/>
              <a:gd name="connsiteY2" fmla="*/ 0 h 4983163"/>
              <a:gd name="connsiteX3" fmla="*/ 3323207 w 5287616"/>
              <a:gd name="connsiteY3" fmla="*/ 1839093 h 4983163"/>
              <a:gd name="connsiteX4" fmla="*/ 5287616 w 5287616"/>
              <a:gd name="connsiteY4" fmla="*/ 2491582 h 4983163"/>
              <a:gd name="connsiteX5" fmla="*/ 3482233 w 5287616"/>
              <a:gd name="connsiteY5" fmla="*/ 3236835 h 4983163"/>
              <a:gd name="connsiteX6" fmla="*/ 2643808 w 5287616"/>
              <a:gd name="connsiteY6" fmla="*/ 4983163 h 4983163"/>
              <a:gd name="connsiteX7" fmla="*/ 1977661 w 5287616"/>
              <a:gd name="connsiteY7" fmla="*/ 3250087 h 4983163"/>
              <a:gd name="connsiteX8" fmla="*/ 0 w 5287616"/>
              <a:gd name="connsiteY8" fmla="*/ 2491582 h 498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87616" h="4983163">
                <a:moveTo>
                  <a:pt x="0" y="2491582"/>
                </a:moveTo>
                <a:cubicBezTo>
                  <a:pt x="632716" y="2282921"/>
                  <a:pt x="1570232" y="2259790"/>
                  <a:pt x="1898148" y="1865598"/>
                </a:cubicBezTo>
                <a:cubicBezTo>
                  <a:pt x="2163485" y="1640396"/>
                  <a:pt x="2395255" y="621866"/>
                  <a:pt x="2643808" y="0"/>
                </a:cubicBezTo>
                <a:cubicBezTo>
                  <a:pt x="2870274" y="582109"/>
                  <a:pt x="2947435" y="1468994"/>
                  <a:pt x="3323207" y="1839093"/>
                </a:cubicBezTo>
                <a:cubicBezTo>
                  <a:pt x="3610506" y="2182055"/>
                  <a:pt x="4632813" y="2243164"/>
                  <a:pt x="5287616" y="2491582"/>
                </a:cubicBezTo>
                <a:cubicBezTo>
                  <a:pt x="4685822" y="2740000"/>
                  <a:pt x="3805757" y="2928344"/>
                  <a:pt x="3482233" y="3236835"/>
                </a:cubicBezTo>
                <a:cubicBezTo>
                  <a:pt x="2964220" y="3765936"/>
                  <a:pt x="2923283" y="4401054"/>
                  <a:pt x="2643808" y="4983163"/>
                </a:cubicBezTo>
                <a:cubicBezTo>
                  <a:pt x="2421759" y="4392219"/>
                  <a:pt x="2297785" y="3559228"/>
                  <a:pt x="1977661" y="3250087"/>
                </a:cubicBezTo>
                <a:cubicBezTo>
                  <a:pt x="1688600" y="2947775"/>
                  <a:pt x="659220" y="2731165"/>
                  <a:pt x="0" y="2491582"/>
                </a:cubicBezTo>
                <a:close/>
              </a:path>
            </a:pathLst>
          </a:custGeom>
          <a:solidFill>
            <a:schemeClr val="bg2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26" name="Picture 2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0A76C2D-93F7-6FCC-24C5-B88123925F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2609" y="1358351"/>
            <a:ext cx="2332382" cy="7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6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7EFA-7F04-82A8-A6D0-D23FC4829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87" y="365125"/>
            <a:ext cx="6384234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6FFE-2148-47FE-969B-0216FE6D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6" y="1825625"/>
            <a:ext cx="6384235" cy="4137853"/>
          </a:xfrm>
        </p:spPr>
        <p:txBody>
          <a:bodyPr/>
          <a:lstStyle>
            <a:lvl1pPr>
              <a:defRPr b="0" i="0">
                <a:latin typeface="Outfit Light" pitchFamily="2" charset="0"/>
              </a:defRPr>
            </a:lvl1pPr>
            <a:lvl2pPr>
              <a:defRPr b="0" i="0">
                <a:latin typeface="Outfit Light" pitchFamily="2" charset="0"/>
              </a:defRPr>
            </a:lvl2pPr>
            <a:lvl3pPr>
              <a:defRPr b="0" i="0">
                <a:latin typeface="Outfit Light" pitchFamily="2" charset="0"/>
              </a:defRPr>
            </a:lvl3pPr>
            <a:lvl4pPr>
              <a:defRPr b="0" i="0">
                <a:latin typeface="Outfit Light" pitchFamily="2" charset="0"/>
              </a:defRPr>
            </a:lvl4pPr>
            <a:lvl5pPr>
              <a:defRPr b="0" i="0">
                <a:latin typeface="Outfit Ligh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8964577-E9E6-AD8B-05F8-D49F815AB6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730" y="0"/>
            <a:ext cx="4691270" cy="6858000"/>
          </a:xfrm>
          <a:solidFill>
            <a:schemeClr val="bg2"/>
          </a:solidFill>
        </p:spPr>
        <p:txBody>
          <a:bodyPr/>
          <a:lstStyle/>
          <a:p>
            <a:endParaRPr lang="en-US"/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16D79479-9BE8-E951-377F-DC4078B428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887" y="6191180"/>
            <a:ext cx="1229139" cy="4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1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47EFA-7F04-82A8-A6D0-D23FC4829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3886" y="365125"/>
            <a:ext cx="11102009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6FFE-2148-47FE-969B-0216FE6DF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887" y="1825625"/>
            <a:ext cx="5165036" cy="4137853"/>
          </a:xfrm>
        </p:spPr>
        <p:txBody>
          <a:bodyPr/>
          <a:lstStyle>
            <a:lvl1pPr>
              <a:defRPr b="0" i="0">
                <a:latin typeface="Outfit Light" pitchFamily="2" charset="0"/>
              </a:defRPr>
            </a:lvl1pPr>
            <a:lvl2pPr>
              <a:defRPr b="0" i="0">
                <a:latin typeface="Outfit Light" pitchFamily="2" charset="0"/>
              </a:defRPr>
            </a:lvl2pPr>
            <a:lvl3pPr>
              <a:defRPr b="0" i="0">
                <a:latin typeface="Outfit Light" pitchFamily="2" charset="0"/>
              </a:defRPr>
            </a:lvl3pPr>
            <a:lvl4pPr>
              <a:defRPr b="0" i="0">
                <a:latin typeface="Outfit Light" pitchFamily="2" charset="0"/>
              </a:defRPr>
            </a:lvl4pPr>
            <a:lvl5pPr>
              <a:defRPr b="0" i="0">
                <a:latin typeface="Outfit Ligh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3A6FCC-D208-EC27-7EF9-0DA3D8873A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89983" y="1816100"/>
            <a:ext cx="5565430" cy="4133850"/>
          </a:xfrm>
        </p:spPr>
        <p:txBody>
          <a:bodyPr/>
          <a:lstStyle>
            <a:lvl1pPr>
              <a:defRPr b="0" i="0">
                <a:latin typeface="Outfit Light" pitchFamily="2" charset="0"/>
              </a:defRPr>
            </a:lvl1pPr>
            <a:lvl2pPr>
              <a:defRPr b="0" i="0">
                <a:latin typeface="Outfit Light" pitchFamily="2" charset="0"/>
              </a:defRPr>
            </a:lvl2pPr>
            <a:lvl3pPr>
              <a:defRPr b="0" i="0">
                <a:latin typeface="Outfit Light" pitchFamily="2" charset="0"/>
              </a:defRPr>
            </a:lvl3pPr>
            <a:lvl4pPr>
              <a:defRPr b="0" i="0">
                <a:latin typeface="Outfit Light" pitchFamily="2" charset="0"/>
              </a:defRPr>
            </a:lvl4pPr>
            <a:lvl5pPr>
              <a:defRPr b="0" i="0">
                <a:latin typeface="Outfit Light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0E47446-A233-C865-DF73-4A977132DD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887" y="6191180"/>
            <a:ext cx="1229139" cy="4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D331DC-1074-EE8B-15F2-8B48F48ADAE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7687" y="2597422"/>
            <a:ext cx="5850836" cy="2080591"/>
          </a:xfrm>
        </p:spPr>
        <p:txBody>
          <a:bodyPr anchor="t"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Outfit" pitchFamily="2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21447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E7DB-2222-5132-9526-38AEC514B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593B5-B3C3-4194-91A3-5909EF828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 b="0" i="0">
                <a:latin typeface="Outfit Light" pitchFamily="2" charset="0"/>
              </a:defRPr>
            </a:lvl1pPr>
            <a:lvl2pPr>
              <a:defRPr sz="2800" b="0" i="0">
                <a:latin typeface="Outfit Light" pitchFamily="2" charset="0"/>
              </a:defRPr>
            </a:lvl2pPr>
            <a:lvl3pPr>
              <a:defRPr sz="2400" b="0" i="0">
                <a:latin typeface="Outfit Light" pitchFamily="2" charset="0"/>
              </a:defRPr>
            </a:lvl3pPr>
            <a:lvl4pPr>
              <a:defRPr sz="2000" b="0" i="0">
                <a:latin typeface="Outfit Light" pitchFamily="2" charset="0"/>
              </a:defRPr>
            </a:lvl4pPr>
            <a:lvl5pPr>
              <a:defRPr sz="2000" b="0" i="0">
                <a:latin typeface="Outfit Light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5D573-7FB6-4104-FFF0-6BD5810C2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5390"/>
            <a:ext cx="3932237" cy="34835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13EE075-B857-4DF1-94C3-D11789F3BA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887" y="6191180"/>
            <a:ext cx="1229139" cy="4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452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5EF5-A28E-D02C-A4D8-2C585EA3B2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545A31-9A51-1806-DAC1-1EE373DF9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BA7A7-7FBE-8EB4-B499-FEB781315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19130"/>
            <a:ext cx="3932237" cy="3549858"/>
          </a:xfrm>
        </p:spPr>
        <p:txBody>
          <a:bodyPr/>
          <a:lstStyle>
            <a:lvl1pPr marL="0" indent="0">
              <a:buNone/>
              <a:defRPr sz="1600" b="0" i="0">
                <a:latin typeface="Outfit Light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5EB47F1-318F-8526-1BE0-0A33930F82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3887" y="6191180"/>
            <a:ext cx="1229139" cy="40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87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39A44-E9DA-B6F0-D7F1-1F5FCFCA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7" y="365125"/>
            <a:ext cx="1120802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EC18CD-8EB3-983F-272C-A1B31701F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7" y="1825625"/>
            <a:ext cx="11208026" cy="4177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443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 spc="300">
          <a:solidFill>
            <a:schemeClr val="accent1"/>
          </a:solidFill>
          <a:latin typeface="Outfi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Outfit Light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Outfit Light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Outfit Light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utfit Light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utfit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FC49-5F8A-D15E-5663-BB72E979C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9E0A0-D65F-9301-51CB-037F8489FA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Click to add subtitle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7DFCD4-A787-5BDC-0E86-F5E6843913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3EE962-1010-7EFA-14CB-E6181E0C85F2}"/>
              </a:ext>
            </a:extLst>
          </p:cNvPr>
          <p:cNvCxnSpPr/>
          <p:nvPr/>
        </p:nvCxnSpPr>
        <p:spPr>
          <a:xfrm>
            <a:off x="768626" y="4187687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07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3FBA6-4327-E536-F259-1FDF35BE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1F8EF-C382-A31F-54F9-7B2EA0AA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DEFB774-94C8-5692-F99B-26FF0AAF2E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4FC830-72D0-D24F-62CB-BB997A6BF881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73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D908-9227-2A4B-3445-80402126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49C7-04E4-3F95-E01B-28372211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1929-E258-E781-F433-24C33FD08A8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4A70C2-04D2-2518-F68C-E2B1EA95DE9D}"/>
              </a:ext>
            </a:extLst>
          </p:cNvPr>
          <p:cNvCxnSpPr/>
          <p:nvPr/>
        </p:nvCxnSpPr>
        <p:spPr>
          <a:xfrm>
            <a:off x="556591" y="151074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551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AC50-8991-FB17-E1F1-937DBA2559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504" y="2597422"/>
            <a:ext cx="5850836" cy="2080591"/>
          </a:xfrm>
        </p:spPr>
        <p:txBody>
          <a:bodyPr/>
          <a:lstStyle/>
          <a:p>
            <a:pPr algn="l"/>
            <a:r>
              <a:rPr lang="en-US" dirty="0"/>
              <a:t>CLICK TO EDIT MASTER TEXT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08602-F603-6336-B193-7C21F772BA04}"/>
              </a:ext>
            </a:extLst>
          </p:cNvPr>
          <p:cNvCxnSpPr/>
          <p:nvPr/>
        </p:nvCxnSpPr>
        <p:spPr>
          <a:xfrm>
            <a:off x="914400" y="4068418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5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A1FFE-9D74-690E-CDD6-69B61A567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F5B31-7FEB-28C9-8D8E-B74F6FC89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CD1CA03-414D-FA7F-CF42-CC99812DB0B7}"/>
              </a:ext>
            </a:extLst>
          </p:cNvPr>
          <p:cNvCxnSpPr/>
          <p:nvPr/>
        </p:nvCxnSpPr>
        <p:spPr>
          <a:xfrm>
            <a:off x="972308" y="2229676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72A85071-214F-C9AF-7D5D-E21687C04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04660"/>
            <a:ext cx="3932237" cy="3364327"/>
          </a:xfrm>
        </p:spPr>
        <p:txBody>
          <a:bodyPr/>
          <a:lstStyle/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9367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0F23-4869-C80B-E0C5-F704E9A7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1BA6A-2ADA-FA3B-B7C5-C781DBD5363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59023-7EF8-1E1C-32D7-53ADAE3DE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04660"/>
            <a:ext cx="3932237" cy="3364327"/>
          </a:xfrm>
        </p:spPr>
        <p:txBody>
          <a:bodyPr/>
          <a:lstStyle/>
          <a:p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08EE49-4F2C-9196-26A5-3A01A65780DD}"/>
              </a:ext>
            </a:extLst>
          </p:cNvPr>
          <p:cNvCxnSpPr/>
          <p:nvPr/>
        </p:nvCxnSpPr>
        <p:spPr>
          <a:xfrm>
            <a:off x="972308" y="2229676"/>
            <a:ext cx="914400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8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smiic">
      <a:dk1>
        <a:srgbClr val="000000"/>
      </a:dk1>
      <a:lt1>
        <a:srgbClr val="FFFFFF"/>
      </a:lt1>
      <a:dk2>
        <a:srgbClr val="2C2C65"/>
      </a:dk2>
      <a:lt2>
        <a:srgbClr val="E7E6E6"/>
      </a:lt2>
      <a:accent1>
        <a:srgbClr val="018381"/>
      </a:accent1>
      <a:accent2>
        <a:srgbClr val="602051"/>
      </a:accent2>
      <a:accent3>
        <a:srgbClr val="A5A5A5"/>
      </a:accent3>
      <a:accent4>
        <a:srgbClr val="F7DB8F"/>
      </a:accent4>
      <a:accent5>
        <a:srgbClr val="4CC1A1"/>
      </a:accent5>
      <a:accent6>
        <a:srgbClr val="DFEEE8"/>
      </a:accent6>
      <a:hlink>
        <a:srgbClr val="01838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57</Words>
  <Application>Microsoft Macintosh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Outfit</vt:lpstr>
      <vt:lpstr>Outfit Light</vt:lpstr>
      <vt:lpstr>Office Theme</vt:lpstr>
      <vt:lpstr>CLICK TO EDIT MASTER TITLE</vt:lpstr>
      <vt:lpstr>CLICK TO EDIT TITLE</vt:lpstr>
      <vt:lpstr>CLICK TO EDIT MASTER TITLE</vt:lpstr>
      <vt:lpstr>CLICK TO EDIT MASTER TEXT</vt:lpstr>
      <vt:lpstr>CLICK TO EDIT MASTER TITLE</vt:lpstr>
      <vt:lpstr>CLICK TO EDIT MASTER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CLICK TO EDIT MASTER TITLE</dc:title>
  <dc:creator>Emily Wolfe</dc:creator>
  <cp:lastModifiedBy>Emily Wolfe</cp:lastModifiedBy>
  <cp:revision>3</cp:revision>
  <dcterms:created xsi:type="dcterms:W3CDTF">2023-02-24T14:57:56Z</dcterms:created>
  <dcterms:modified xsi:type="dcterms:W3CDTF">2023-02-24T16:08:26Z</dcterms:modified>
</cp:coreProperties>
</file>