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BC6-FAB5-4BC0-923F-A27226A8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A68C5-29F0-4DB3-BA11-D0A40F62B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C1FD9-3259-4535-B11E-75C16565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D162-3BBD-4EFA-9836-B580E580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C11A-AB85-412F-A18C-441A7B1F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58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2AEE-6C3D-4752-BFAC-CA998528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F7626-D27C-4730-B572-CCE0C2AD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1B82-B29A-49FF-9008-737FF003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95D-1F91-454A-ABC7-7CB0F443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3BF-57BB-4BFF-B283-574B727B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7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8545F-6D86-4F92-A31F-1901ABEC5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F9EF8-B474-475B-AC78-7AA6ADE6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3016-D071-4DCD-B979-220E2CB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B213-E0CF-4D29-87BE-05AFD1FC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53CA-37B2-4ED9-A8EC-F61A6999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EA5B-455C-4F8F-A23D-73862D2C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903E-7FA7-487F-A709-6637632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A196-553D-4399-95CB-531BA97F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3CF9-10BB-403E-AD6D-0D9E141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B73B-0A5D-40AF-B071-243BF87A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43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CE-1928-4913-8FEC-521D5422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70C9-7CCD-4E32-B383-370A20B2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8937-3FF7-4453-89FE-4B3DFBE0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AF79-E06F-4CBF-B117-4F0D7681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677B-CF4D-4244-AABA-4F7DFCF5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61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F45D-1F80-409A-B3CA-FF2EFA6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FAF1-5AD9-4537-B9A9-DB5538C4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675E-C010-4F02-8781-CBACFAC2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78DCC-F259-4D8E-82E7-062D9C5E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EFA1-EAE8-4699-9DA4-480E8AE8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E5BF-2B42-4531-8EBE-798D26B4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65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5152-4E88-4A96-BEF7-62E77B0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FB0E2-34FC-47D9-A862-8B250DD9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E360-F6D3-40D8-93DC-1579E87D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A3B33-3174-4FBB-91E8-0C13BDA3C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F4924-0444-45FD-AD86-27443F83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F0C04-8C73-495F-B035-DA9E9A46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57967-6A27-4B0B-8A55-063C3824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AEA7B-EBDB-45FC-B6C1-71E08FC7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9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5263-520E-4B2B-B02E-80B09556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6B134-2762-4CEF-AD86-B3599D0A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68BF-0950-48D4-B981-77C8AFC6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A444A-6548-42E3-8B4A-BF9BBCFA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82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40141-29C7-4E64-A595-C99A8DE2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874ED-2F98-4BA1-9369-47E6AB07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DF4F6-27E9-426E-B016-7AB6959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990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04B-2F45-4724-8CC1-4A83D173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95D9-9CEB-44F5-A6AE-D462AB94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AE6F-BB84-42A9-8B1A-A93BBC4E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1E9D-F2DF-4BE3-9C1B-2C114D63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C0B6-B4DE-4E02-9AB7-F313F5EE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1D4D-D65F-4823-B359-86BE036D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702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EAEA-BA90-4342-A17D-BFB85275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4EAC2-DE1F-4A37-81D5-FC5BC249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2B23-6F72-4C37-BDC1-502FF725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58F3-C7F9-4D08-9174-89F19F13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52B72-E2C5-4C7F-9967-83B8588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AF4-9CC3-4C27-BFF6-7F8E04B1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62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ECCB2-E2D9-4405-B639-58BEDE49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39-8AFA-478F-9184-86CAE1E1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A03F-4F74-491E-A1D8-4A4609E4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C021-77D9-4377-A0F6-C77CFC80C8DC}" type="datetimeFigureOut">
              <a:rPr lang="ro-RO" smtClean="0"/>
              <a:t>30.08.2021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F56F-EE8A-42DA-8FC7-8F24A2D24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8A10-F121-4200-9B7F-44D5CAD69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E34F-9B74-4607-B067-1FDACD7883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82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E3BC-1A4F-4913-94F6-DF5A35084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Presentation </a:t>
            </a:r>
            <a:br>
              <a:rPr lang="en-GB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57EAC-F7ED-47C7-8544-0A52A534B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This will be about IoT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134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First Presentation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  </dc:title>
  <dc:creator>Cotia Cosmin</dc:creator>
  <cp:lastModifiedBy>Cotia Cosmin</cp:lastModifiedBy>
  <cp:revision>1</cp:revision>
  <dcterms:created xsi:type="dcterms:W3CDTF">2021-08-30T05:17:37Z</dcterms:created>
  <dcterms:modified xsi:type="dcterms:W3CDTF">2021-08-30T05:17:58Z</dcterms:modified>
</cp:coreProperties>
</file>