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9822" autoAdjust="0"/>
  </p:normalViewPr>
  <p:slideViewPr>
    <p:cSldViewPr>
      <p:cViewPr>
        <p:scale>
          <a:sx n="75" d="100"/>
          <a:sy n="75" d="100"/>
        </p:scale>
        <p:origin x="-41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FBCC-FB8B-4E3F-B0DB-E6CF72579A3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79F4-1B15-4EA7-A8C3-74A09CF6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3"/>
          <a:stretch/>
        </p:blipFill>
        <p:spPr bwMode="auto">
          <a:xfrm>
            <a:off x="0" y="457200"/>
            <a:ext cx="9144000" cy="623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3769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3769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579591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518142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128148"/>
            <a:ext cx="5029200" cy="512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9" y="1288698"/>
            <a:ext cx="227089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77" y="1300573"/>
            <a:ext cx="229609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9" y="3737420"/>
            <a:ext cx="22266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4" y="3737420"/>
            <a:ext cx="2200776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1533" y="114972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</a:t>
            </a:r>
            <a:endParaRPr lang="en-US" sz="1300" dirty="0"/>
          </a:p>
        </p:txBody>
      </p:sp>
      <p:sp>
        <p:nvSpPr>
          <p:cNvPr id="9" name="Oval 8"/>
          <p:cNvSpPr/>
          <p:nvPr/>
        </p:nvSpPr>
        <p:spPr>
          <a:xfrm>
            <a:off x="2431333" y="1149726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2</a:t>
            </a:r>
            <a:endParaRPr lang="en-US" sz="1300" dirty="0"/>
          </a:p>
        </p:txBody>
      </p:sp>
      <p:sp>
        <p:nvSpPr>
          <p:cNvPr id="10" name="Oval 9"/>
          <p:cNvSpPr/>
          <p:nvPr/>
        </p:nvSpPr>
        <p:spPr>
          <a:xfrm>
            <a:off x="221533" y="3573711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3</a:t>
            </a:r>
            <a:endParaRPr lang="en-US" sz="1300" dirty="0"/>
          </a:p>
        </p:txBody>
      </p:sp>
      <p:sp>
        <p:nvSpPr>
          <p:cNvPr id="11" name="Oval 10"/>
          <p:cNvSpPr/>
          <p:nvPr/>
        </p:nvSpPr>
        <p:spPr>
          <a:xfrm>
            <a:off x="2431333" y="3573711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4</a:t>
            </a:r>
            <a:endParaRPr lang="en-US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368300" y="1128148"/>
            <a:ext cx="177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Community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9732" y="1128148"/>
            <a:ext cx="177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+mj-lt"/>
                <a:cs typeface="Arial" panose="020B0604020202020204" pitchFamily="34" charset="0"/>
              </a:rPr>
              <a:t>Urbanicity</a:t>
            </a:r>
            <a:r>
              <a:rPr lang="en-US" sz="1100" dirty="0" smtClean="0">
                <a:latin typeface="+mj-lt"/>
                <a:cs typeface="Arial" panose="020B0604020202020204" pitchFamily="34" charset="0"/>
              </a:rPr>
              <a:t>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300" y="3560574"/>
            <a:ext cx="177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Region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9732" y="3560574"/>
            <a:ext cx="2199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  <a:cs typeface="Arial" panose="020B0604020202020204" pitchFamily="34" charset="0"/>
              </a:rPr>
              <a:t>All Community Selection</a:t>
            </a:r>
            <a:endParaRPr lang="en-US" sz="11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</a:t>
            </a:r>
            <a:r>
              <a:rPr lang="en-US" sz="1100" dirty="0" smtClean="0">
                <a:solidFill>
                  <a:schemeClr val="bg1"/>
                </a:solidFill>
              </a:rPr>
              <a:t>Tool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2958" y="1878986"/>
            <a:ext cx="761931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</a:t>
            </a:r>
            <a:r>
              <a:rPr lang="en-US" sz="1100" dirty="0" err="1" smtClean="0">
                <a:solidFill>
                  <a:schemeClr val="bg1"/>
                </a:solidFill>
              </a:rPr>
              <a:t>lyr</a:t>
            </a:r>
            <a:r>
              <a:rPr lang="en-US" sz="1100" dirty="0" smtClean="0">
                <a:solidFill>
                  <a:schemeClr val="bg1"/>
                </a:solidFill>
              </a:rPr>
              <a:t>, reshape2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/>
          <p:cNvSpPr/>
          <p:nvPr/>
        </p:nvSpPr>
        <p:spPr>
          <a:xfrm>
            <a:off x="91440" y="-121415"/>
            <a:ext cx="8804262" cy="370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78" y="41821"/>
            <a:ext cx="3089156" cy="3200399"/>
          </a:xfrm>
          <a:prstGeom prst="rect">
            <a:avLst/>
          </a:prstGeom>
        </p:spPr>
      </p:pic>
      <p:grpSp>
        <p:nvGrpSpPr>
          <p:cNvPr id="2070" name="Group 2069"/>
          <p:cNvGrpSpPr/>
          <p:nvPr/>
        </p:nvGrpSpPr>
        <p:grpSpPr>
          <a:xfrm>
            <a:off x="228600" y="0"/>
            <a:ext cx="4357635" cy="3435914"/>
            <a:chOff x="228600" y="0"/>
            <a:chExt cx="4357635" cy="3435914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35" y="0"/>
              <a:ext cx="4343400" cy="268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228600" y="15288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28600" y="2567234"/>
              <a:ext cx="1325880" cy="868680"/>
              <a:chOff x="1143000" y="1752600"/>
              <a:chExt cx="4419600" cy="28956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" name="Group 11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20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" name="Rectangle 10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2051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20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" name="Straight Connector 3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>
                  <a:stCxn id="2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1143000" y="3048000"/>
                <a:ext cx="4419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3000" y="1752600"/>
                <a:ext cx="22098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9" name="Group 2048"/>
          <p:cNvGrpSpPr/>
          <p:nvPr/>
        </p:nvGrpSpPr>
        <p:grpSpPr>
          <a:xfrm>
            <a:off x="4564984" y="2512"/>
            <a:ext cx="4343400" cy="3418114"/>
            <a:chOff x="4579498" y="-88928"/>
            <a:chExt cx="4343400" cy="3418114"/>
          </a:xfrm>
        </p:grpSpPr>
        <p:sp>
          <p:nvSpPr>
            <p:cNvPr id="39" name="Rectangle 38"/>
            <p:cNvSpPr/>
            <p:nvPr/>
          </p:nvSpPr>
          <p:spPr>
            <a:xfrm>
              <a:off x="4579498" y="-88928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4579498" y="2460506"/>
              <a:ext cx="1325880" cy="868680"/>
              <a:chOff x="1143000" y="1752600"/>
              <a:chExt cx="4419600" cy="28956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7" name="Group 46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" name="Rectangle 63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5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5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53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2667000" y="3048000"/>
                <a:ext cx="2895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5" name="Oval 124"/>
          <p:cNvSpPr/>
          <p:nvPr/>
        </p:nvSpPr>
        <p:spPr>
          <a:xfrm>
            <a:off x="4411980" y="-1143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4" name="Oval 123"/>
          <p:cNvSpPr/>
          <p:nvPr/>
        </p:nvSpPr>
        <p:spPr>
          <a:xfrm>
            <a:off x="91440" y="-1143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8098" y="79090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St. Paul</a:t>
            </a:r>
            <a:endParaRPr lang="en-US" sz="11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819609" y="51352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Aberdeen</a:t>
            </a:r>
            <a:endParaRPr 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195216" y="192603"/>
            <a:ext cx="92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Grand Forks</a:t>
            </a:r>
            <a:endParaRPr lang="en-US" sz="11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909135" y="403553"/>
            <a:ext cx="66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  <a:r>
              <a:rPr lang="en-US" sz="1100" dirty="0" smtClean="0"/>
              <a:t>uluth</a:t>
            </a:r>
            <a:endParaRPr lang="en-US" sz="1100" dirty="0"/>
          </a:p>
        </p:txBody>
      </p:sp>
      <p:sp>
        <p:nvSpPr>
          <p:cNvPr id="244" name="TextBox 243"/>
          <p:cNvSpPr txBox="1"/>
          <p:nvPr/>
        </p:nvSpPr>
        <p:spPr>
          <a:xfrm>
            <a:off x="2292401" y="1099810"/>
            <a:ext cx="726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Wichita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738338" y="569922"/>
            <a:ext cx="274320" cy="2743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172200" y="590918"/>
            <a:ext cx="2648519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243840" y="716784"/>
            <a:ext cx="8804262" cy="370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69" y="870890"/>
            <a:ext cx="3089156" cy="320039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53" y="893709"/>
            <a:ext cx="3089156" cy="3200399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269196" y="888385"/>
            <a:ext cx="4350959" cy="3418114"/>
            <a:chOff x="227595" y="3343656"/>
            <a:chExt cx="4350959" cy="3418114"/>
          </a:xfrm>
        </p:grpSpPr>
        <p:sp>
          <p:nvSpPr>
            <p:cNvPr id="66" name="Rectangle 65"/>
            <p:cNvSpPr/>
            <p:nvPr/>
          </p:nvSpPr>
          <p:spPr>
            <a:xfrm>
              <a:off x="235154" y="3343656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>
              <a:grpSpLocks noChangeAspect="1"/>
            </p:cNvGrpSpPr>
            <p:nvPr/>
          </p:nvGrpSpPr>
          <p:grpSpPr>
            <a:xfrm>
              <a:off x="227595" y="5893090"/>
              <a:ext cx="1333439" cy="868680"/>
              <a:chOff x="1117803" y="1752600"/>
              <a:chExt cx="4444797" cy="2895600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2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3" name="Group 72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0" name="Rectangle 89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8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8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8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9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1117803" y="3048000"/>
                <a:ext cx="28956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Oval 90"/>
          <p:cNvSpPr/>
          <p:nvPr/>
        </p:nvSpPr>
        <p:spPr>
          <a:xfrm>
            <a:off x="2684429" y="1491748"/>
            <a:ext cx="274320" cy="2743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440789" y="1224930"/>
            <a:ext cx="11668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Education</a:t>
            </a:r>
            <a:endParaRPr lang="en-US" sz="13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06585" y="870120"/>
            <a:ext cx="4343400" cy="3436880"/>
            <a:chOff x="4579498" y="3433631"/>
            <a:chExt cx="4343400" cy="3436880"/>
          </a:xfrm>
        </p:grpSpPr>
        <p:sp>
          <p:nvSpPr>
            <p:cNvPr id="94" name="Rectangle 93"/>
            <p:cNvSpPr/>
            <p:nvPr/>
          </p:nvSpPr>
          <p:spPr>
            <a:xfrm>
              <a:off x="4579498" y="3433631"/>
              <a:ext cx="4343400" cy="343688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4579498" y="6001831"/>
              <a:ext cx="1325880" cy="868680"/>
              <a:chOff x="1143000" y="1752600"/>
              <a:chExt cx="4419600" cy="28956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2" name="Group 101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1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9" name="Rectangle 118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115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112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10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8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4114800" y="3048000"/>
                <a:ext cx="14478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4586235" y="6390451"/>
              <a:ext cx="434340" cy="4800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/>
          <p:cNvSpPr/>
          <p:nvPr/>
        </p:nvSpPr>
        <p:spPr>
          <a:xfrm>
            <a:off x="133041" y="722876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4453581" y="726158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084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87338" y="990600"/>
            <a:ext cx="8804262" cy="370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3" y="1159993"/>
            <a:ext cx="3089156" cy="320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54" y="1159993"/>
            <a:ext cx="3089156" cy="320039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21102" y="1140251"/>
            <a:ext cx="4343400" cy="3420626"/>
            <a:chOff x="221102" y="6852441"/>
            <a:chExt cx="4343400" cy="3420626"/>
          </a:xfrm>
        </p:grpSpPr>
        <p:grpSp>
          <p:nvGrpSpPr>
            <p:cNvPr id="5" name="Group 4"/>
            <p:cNvGrpSpPr/>
            <p:nvPr/>
          </p:nvGrpSpPr>
          <p:grpSpPr>
            <a:xfrm>
              <a:off x="221102" y="6852441"/>
              <a:ext cx="4343400" cy="3420626"/>
              <a:chOff x="228600" y="-76200"/>
              <a:chExt cx="4343400" cy="34206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8600" y="-76200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228600" y="2475746"/>
                <a:ext cx="1339932" cy="868680"/>
                <a:chOff x="1143000" y="1752600"/>
                <a:chExt cx="4466440" cy="28956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3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28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25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22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21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2587447" y="3048000"/>
                  <a:ext cx="297515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143000" y="1752600"/>
                  <a:ext cx="446644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3087210" y="7611045"/>
              <a:ext cx="785831" cy="11648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058" y="7304793"/>
              <a:ext cx="11668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Great Plains</a:t>
              </a:r>
              <a:endParaRPr lang="en-US" sz="13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64210" y="1140251"/>
            <a:ext cx="4343400" cy="3418114"/>
            <a:chOff x="4572000" y="6852441"/>
            <a:chExt cx="4343400" cy="3418114"/>
          </a:xfrm>
        </p:grpSpPr>
        <p:sp>
          <p:nvSpPr>
            <p:cNvPr id="34" name="Rectangle 33"/>
            <p:cNvSpPr/>
            <p:nvPr/>
          </p:nvSpPr>
          <p:spPr>
            <a:xfrm>
              <a:off x="4572000" y="6852441"/>
              <a:ext cx="4343400" cy="341811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572000" y="9401875"/>
              <a:ext cx="1325880" cy="868680"/>
              <a:chOff x="1143000" y="1752600"/>
              <a:chExt cx="4419600" cy="289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143000" y="1752600"/>
                <a:ext cx="4419600" cy="2895600"/>
                <a:chOff x="1143000" y="1752600"/>
                <a:chExt cx="4419600" cy="28956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6904" y="2001245"/>
                  <a:ext cx="1828800" cy="798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1" name="Group 40"/>
                <p:cNvGrpSpPr/>
                <p:nvPr/>
              </p:nvGrpSpPr>
              <p:grpSpPr>
                <a:xfrm>
                  <a:off x="3349752" y="1766597"/>
                  <a:ext cx="2212848" cy="1267406"/>
                  <a:chOff x="7772400" y="1447800"/>
                  <a:chExt cx="2212848" cy="1267406"/>
                </a:xfrm>
              </p:grpSpPr>
              <p:pic>
                <p:nvPicPr>
                  <p:cNvPr id="5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2400" y="1447801"/>
                    <a:ext cx="2212848" cy="12674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8" name="Rectangle 57"/>
                  <p:cNvSpPr/>
                  <p:nvPr/>
                </p:nvSpPr>
                <p:spPr>
                  <a:xfrm>
                    <a:off x="7772401" y="1447800"/>
                    <a:ext cx="38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>
                  <a:grpSpLocks noChangeAspect="1"/>
                </p:cNvGrpSpPr>
                <p:nvPr/>
              </p:nvGrpSpPr>
              <p:grpSpPr>
                <a:xfrm>
                  <a:off x="1395350" y="3337560"/>
                  <a:ext cx="944979" cy="1005840"/>
                  <a:chOff x="6282046" y="1523997"/>
                  <a:chExt cx="2099954" cy="2235200"/>
                </a:xfrm>
              </p:grpSpPr>
              <p:pic>
                <p:nvPicPr>
                  <p:cNvPr id="54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07" b="4009"/>
                  <a:stretch/>
                </p:blipFill>
                <p:spPr bwMode="auto">
                  <a:xfrm>
                    <a:off x="6282046" y="1555706"/>
                    <a:ext cx="2080903" cy="22034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282046" y="1523997"/>
                    <a:ext cx="0" cy="22352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282046" y="3759197"/>
                    <a:ext cx="209995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844685" y="3337560"/>
                  <a:ext cx="944979" cy="1002422"/>
                  <a:chOff x="6400800" y="4036216"/>
                  <a:chExt cx="944979" cy="1002422"/>
                </a:xfrm>
              </p:grpSpPr>
              <p:pic>
                <p:nvPicPr>
                  <p:cNvPr id="5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036216"/>
                    <a:ext cx="932688" cy="10024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400800" y="4036216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6400800" y="5038638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4290950" y="3337560"/>
                  <a:ext cx="990600" cy="1002422"/>
                  <a:chOff x="6400800" y="1173840"/>
                  <a:chExt cx="990600" cy="1002422"/>
                </a:xfrm>
              </p:grpSpPr>
              <p:pic>
                <p:nvPicPr>
                  <p:cNvPr id="4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8712" y="1289696"/>
                    <a:ext cx="932688" cy="8865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6400800" y="1173840"/>
                    <a:ext cx="0" cy="100242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6400800" y="2176262"/>
                    <a:ext cx="944979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143000" y="3048000"/>
                  <a:ext cx="441960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7" idx="0"/>
                </p:cNvCxnSpPr>
                <p:nvPr/>
              </p:nvCxnSpPr>
              <p:spPr>
                <a:xfrm>
                  <a:off x="3352800" y="1752600"/>
                  <a:ext cx="0" cy="129540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/>
                <p:cNvSpPr/>
                <p:nvPr/>
              </p:nvSpPr>
              <p:spPr>
                <a:xfrm>
                  <a:off x="1143000" y="1752600"/>
                  <a:ext cx="4419600" cy="28956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4114800" y="3048000"/>
                <a:ext cx="1447800" cy="1600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43000" y="1752600"/>
                <a:ext cx="4419600" cy="1295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4578554" y="4075506"/>
            <a:ext cx="434340" cy="48006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3942" y="990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1" name="Oval 60"/>
          <p:cNvSpPr/>
          <p:nvPr/>
        </p:nvSpPr>
        <p:spPr>
          <a:xfrm>
            <a:off x="4404482" y="99060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anon</cp:lastModifiedBy>
  <cp:revision>29</cp:revision>
  <dcterms:created xsi:type="dcterms:W3CDTF">2014-01-02T21:05:51Z</dcterms:created>
  <dcterms:modified xsi:type="dcterms:W3CDTF">2015-01-30T01:57:16Z</dcterms:modified>
</cp:coreProperties>
</file>