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guide id="7" orient="horz" pos="3439">
          <p15:clr>
            <a:srgbClr val="A4A3A4"/>
          </p15:clr>
        </p15:guide>
        <p15:guide id="8" orient="horz" pos="16063">
          <p15:clr>
            <a:srgbClr val="A4A3A4"/>
          </p15:clr>
        </p15:guide>
        <p15:guide id="9" orient="horz" pos="18559">
          <p15:clr>
            <a:srgbClr val="A4A3A4"/>
          </p15:clr>
        </p15:guide>
        <p15:guide id="10" orient="horz" pos="8335">
          <p15:clr>
            <a:srgbClr val="A4A3A4"/>
          </p15:clr>
        </p15:guide>
        <p15:guide id="11" pos="13481">
          <p15:clr>
            <a:srgbClr val="A4A3A4"/>
          </p15:clr>
        </p15:guide>
        <p15:guide id="12" pos="5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884" autoAdjust="0"/>
  </p:normalViewPr>
  <p:slideViewPr>
    <p:cSldViewPr snapToObjects="1" showGuides="1">
      <p:cViewPr varScale="1">
        <p:scale>
          <a:sx n="24" d="100"/>
          <a:sy n="24" d="100"/>
        </p:scale>
        <p:origin x="1104" y="77"/>
      </p:cViewPr>
      <p:guideLst>
        <p:guide orient="horz" pos="4316"/>
        <p:guide orient="horz" pos="375"/>
        <p:guide orient="horz" pos="26214"/>
        <p:guide orient="horz"/>
        <p:guide pos="401"/>
        <p:guide pos="18672"/>
        <p:guide orient="horz" pos="3439"/>
        <p:guide orient="horz" pos="16063"/>
        <p:guide orient="horz" pos="18559"/>
        <p:guide orient="horz" pos="8335"/>
        <p:guide pos="13481"/>
        <p:guide pos="5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E4B168-3A13-4196-9FBD-8F27EBF7AA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69940B25-8376-4710-B832-8789E352FCC5}">
      <dgm:prSet phldrT="[Texte]"/>
      <dgm:spPr/>
      <dgm:t>
        <a:bodyPr/>
        <a:lstStyle/>
        <a:p>
          <a:r>
            <a:rPr lang="fr-FR" dirty="0" err="1"/>
            <a:t>Implement</a:t>
          </a:r>
          <a:endParaRPr lang="fr-FR" dirty="0"/>
        </a:p>
      </dgm:t>
    </dgm:pt>
    <dgm:pt modelId="{CEB46355-8F18-4880-8E86-D4E667EAF486}" type="parTrans" cxnId="{56AE3002-29C2-497A-8EC8-E3C4AFC1D9A0}">
      <dgm:prSet/>
      <dgm:spPr/>
      <dgm:t>
        <a:bodyPr/>
        <a:lstStyle/>
        <a:p>
          <a:endParaRPr lang="fr-FR"/>
        </a:p>
      </dgm:t>
    </dgm:pt>
    <dgm:pt modelId="{2142F15F-A93C-4706-93E0-B18533F8425A}" type="sibTrans" cxnId="{56AE3002-29C2-497A-8EC8-E3C4AFC1D9A0}">
      <dgm:prSet/>
      <dgm:spPr/>
      <dgm:t>
        <a:bodyPr/>
        <a:lstStyle/>
        <a:p>
          <a:endParaRPr lang="fr-FR"/>
        </a:p>
      </dgm:t>
    </dgm:pt>
    <dgm:pt modelId="{0668F65C-D5F3-4D04-8E4F-712EE6D999F7}" type="pres">
      <dgm:prSet presAssocID="{87E4B168-3A13-4196-9FBD-8F27EBF7AA5C}" presName="diagram" presStyleCnt="0">
        <dgm:presLayoutVars>
          <dgm:dir/>
          <dgm:resizeHandles val="exact"/>
        </dgm:presLayoutVars>
      </dgm:prSet>
      <dgm:spPr/>
    </dgm:pt>
    <dgm:pt modelId="{D137656C-8161-43C3-8E65-010EBF579082}" type="pres">
      <dgm:prSet presAssocID="{69940B25-8376-4710-B832-8789E352FCC5}" presName="node" presStyleLbl="node1" presStyleIdx="0" presStyleCnt="1" custLinFactNeighborX="141" custLinFactNeighborY="-30397">
        <dgm:presLayoutVars>
          <dgm:bulletEnabled val="1"/>
        </dgm:presLayoutVars>
      </dgm:prSet>
      <dgm:spPr>
        <a:prstGeom prst="roundRect">
          <a:avLst/>
        </a:prstGeom>
      </dgm:spPr>
    </dgm:pt>
  </dgm:ptLst>
  <dgm:cxnLst>
    <dgm:cxn modelId="{56AE3002-29C2-497A-8EC8-E3C4AFC1D9A0}" srcId="{87E4B168-3A13-4196-9FBD-8F27EBF7AA5C}" destId="{69940B25-8376-4710-B832-8789E352FCC5}" srcOrd="0" destOrd="0" parTransId="{CEB46355-8F18-4880-8E86-D4E667EAF486}" sibTransId="{2142F15F-A93C-4706-93E0-B18533F8425A}"/>
    <dgm:cxn modelId="{FB38DC22-99A2-4D4D-8539-6BA0869ADF81}" type="presOf" srcId="{69940B25-8376-4710-B832-8789E352FCC5}" destId="{D137656C-8161-43C3-8E65-010EBF579082}" srcOrd="0" destOrd="0" presId="urn:microsoft.com/office/officeart/2005/8/layout/default"/>
    <dgm:cxn modelId="{12FE1229-7D17-40DB-BE9C-9662B1FFB9F3}" type="presOf" srcId="{87E4B168-3A13-4196-9FBD-8F27EBF7AA5C}" destId="{0668F65C-D5F3-4D04-8E4F-712EE6D999F7}" srcOrd="0" destOrd="0" presId="urn:microsoft.com/office/officeart/2005/8/layout/default"/>
    <dgm:cxn modelId="{F8395096-32A2-4364-BFEE-AEF12A9A9963}" type="presParOf" srcId="{0668F65C-D5F3-4D04-8E4F-712EE6D999F7}" destId="{D137656C-8161-43C3-8E65-010EBF57908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E4B168-3A13-4196-9FBD-8F27EBF7AA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69940B25-8376-4710-B832-8789E352FCC5}">
      <dgm:prSet phldrT="[Texte]"/>
      <dgm:spPr/>
      <dgm:t>
        <a:bodyPr/>
        <a:lstStyle/>
        <a:p>
          <a:r>
            <a:rPr lang="fr-FR" dirty="0" err="1"/>
            <a:t>Operate</a:t>
          </a:r>
          <a:endParaRPr lang="fr-FR" dirty="0"/>
        </a:p>
      </dgm:t>
    </dgm:pt>
    <dgm:pt modelId="{CEB46355-8F18-4880-8E86-D4E667EAF486}" type="parTrans" cxnId="{56AE3002-29C2-497A-8EC8-E3C4AFC1D9A0}">
      <dgm:prSet/>
      <dgm:spPr/>
      <dgm:t>
        <a:bodyPr/>
        <a:lstStyle/>
        <a:p>
          <a:endParaRPr lang="fr-FR"/>
        </a:p>
      </dgm:t>
    </dgm:pt>
    <dgm:pt modelId="{2142F15F-A93C-4706-93E0-B18533F8425A}" type="sibTrans" cxnId="{56AE3002-29C2-497A-8EC8-E3C4AFC1D9A0}">
      <dgm:prSet/>
      <dgm:spPr/>
      <dgm:t>
        <a:bodyPr/>
        <a:lstStyle/>
        <a:p>
          <a:endParaRPr lang="fr-FR"/>
        </a:p>
      </dgm:t>
    </dgm:pt>
    <dgm:pt modelId="{0668F65C-D5F3-4D04-8E4F-712EE6D999F7}" type="pres">
      <dgm:prSet presAssocID="{87E4B168-3A13-4196-9FBD-8F27EBF7AA5C}" presName="diagram" presStyleCnt="0">
        <dgm:presLayoutVars>
          <dgm:dir/>
          <dgm:resizeHandles val="exact"/>
        </dgm:presLayoutVars>
      </dgm:prSet>
      <dgm:spPr/>
    </dgm:pt>
    <dgm:pt modelId="{D137656C-8161-43C3-8E65-010EBF579082}" type="pres">
      <dgm:prSet presAssocID="{69940B25-8376-4710-B832-8789E352FCC5}" presName="node" presStyleLbl="node1" presStyleIdx="0" presStyleCnt="1" custLinFactNeighborX="141" custLinFactNeighborY="-30397">
        <dgm:presLayoutVars>
          <dgm:bulletEnabled val="1"/>
        </dgm:presLayoutVars>
      </dgm:prSet>
      <dgm:spPr>
        <a:prstGeom prst="roundRect">
          <a:avLst/>
        </a:prstGeom>
      </dgm:spPr>
    </dgm:pt>
  </dgm:ptLst>
  <dgm:cxnLst>
    <dgm:cxn modelId="{56AE3002-29C2-497A-8EC8-E3C4AFC1D9A0}" srcId="{87E4B168-3A13-4196-9FBD-8F27EBF7AA5C}" destId="{69940B25-8376-4710-B832-8789E352FCC5}" srcOrd="0" destOrd="0" parTransId="{CEB46355-8F18-4880-8E86-D4E667EAF486}" sibTransId="{2142F15F-A93C-4706-93E0-B18533F8425A}"/>
    <dgm:cxn modelId="{FB38DC22-99A2-4D4D-8539-6BA0869ADF81}" type="presOf" srcId="{69940B25-8376-4710-B832-8789E352FCC5}" destId="{D137656C-8161-43C3-8E65-010EBF579082}" srcOrd="0" destOrd="0" presId="urn:microsoft.com/office/officeart/2005/8/layout/default"/>
    <dgm:cxn modelId="{12FE1229-7D17-40DB-BE9C-9662B1FFB9F3}" type="presOf" srcId="{87E4B168-3A13-4196-9FBD-8F27EBF7AA5C}" destId="{0668F65C-D5F3-4D04-8E4F-712EE6D999F7}" srcOrd="0" destOrd="0" presId="urn:microsoft.com/office/officeart/2005/8/layout/default"/>
    <dgm:cxn modelId="{F8395096-32A2-4364-BFEE-AEF12A9A9963}" type="presParOf" srcId="{0668F65C-D5F3-4D04-8E4F-712EE6D999F7}" destId="{D137656C-8161-43C3-8E65-010EBF579082}" srcOrd="0" destOrd="0" presId="urn:microsoft.com/office/officeart/2005/8/layout/defaul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E4B168-3A13-4196-9FBD-8F27EBF7AA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69940B25-8376-4710-B832-8789E352FCC5}">
      <dgm:prSet phldrT="[Texte]"/>
      <dgm:spPr/>
      <dgm:t>
        <a:bodyPr/>
        <a:lstStyle/>
        <a:p>
          <a:r>
            <a:rPr lang="fr-FR" dirty="0" err="1"/>
            <a:t>Conceive</a:t>
          </a:r>
          <a:endParaRPr lang="fr-FR" dirty="0"/>
        </a:p>
      </dgm:t>
    </dgm:pt>
    <dgm:pt modelId="{CEB46355-8F18-4880-8E86-D4E667EAF486}" type="parTrans" cxnId="{56AE3002-29C2-497A-8EC8-E3C4AFC1D9A0}">
      <dgm:prSet/>
      <dgm:spPr/>
      <dgm:t>
        <a:bodyPr/>
        <a:lstStyle/>
        <a:p>
          <a:endParaRPr lang="fr-FR"/>
        </a:p>
      </dgm:t>
    </dgm:pt>
    <dgm:pt modelId="{2142F15F-A93C-4706-93E0-B18533F8425A}" type="sibTrans" cxnId="{56AE3002-29C2-497A-8EC8-E3C4AFC1D9A0}">
      <dgm:prSet/>
      <dgm:spPr/>
      <dgm:t>
        <a:bodyPr/>
        <a:lstStyle/>
        <a:p>
          <a:endParaRPr lang="fr-FR"/>
        </a:p>
      </dgm:t>
    </dgm:pt>
    <dgm:pt modelId="{0668F65C-D5F3-4D04-8E4F-712EE6D999F7}" type="pres">
      <dgm:prSet presAssocID="{87E4B168-3A13-4196-9FBD-8F27EBF7AA5C}" presName="diagram" presStyleCnt="0">
        <dgm:presLayoutVars>
          <dgm:dir/>
          <dgm:resizeHandles val="exact"/>
        </dgm:presLayoutVars>
      </dgm:prSet>
      <dgm:spPr/>
    </dgm:pt>
    <dgm:pt modelId="{D137656C-8161-43C3-8E65-010EBF579082}" type="pres">
      <dgm:prSet presAssocID="{69940B25-8376-4710-B832-8789E352FCC5}" presName="node" presStyleLbl="node1" presStyleIdx="0" presStyleCnt="1" custLinFactNeighborX="141" custLinFactNeighborY="-30397">
        <dgm:presLayoutVars>
          <dgm:bulletEnabled val="1"/>
        </dgm:presLayoutVars>
      </dgm:prSet>
      <dgm:spPr>
        <a:prstGeom prst="roundRect">
          <a:avLst/>
        </a:prstGeom>
      </dgm:spPr>
    </dgm:pt>
  </dgm:ptLst>
  <dgm:cxnLst>
    <dgm:cxn modelId="{56AE3002-29C2-497A-8EC8-E3C4AFC1D9A0}" srcId="{87E4B168-3A13-4196-9FBD-8F27EBF7AA5C}" destId="{69940B25-8376-4710-B832-8789E352FCC5}" srcOrd="0" destOrd="0" parTransId="{CEB46355-8F18-4880-8E86-D4E667EAF486}" sibTransId="{2142F15F-A93C-4706-93E0-B18533F8425A}"/>
    <dgm:cxn modelId="{FB38DC22-99A2-4D4D-8539-6BA0869ADF81}" type="presOf" srcId="{69940B25-8376-4710-B832-8789E352FCC5}" destId="{D137656C-8161-43C3-8E65-010EBF579082}" srcOrd="0" destOrd="0" presId="urn:microsoft.com/office/officeart/2005/8/layout/default"/>
    <dgm:cxn modelId="{12FE1229-7D17-40DB-BE9C-9662B1FFB9F3}" type="presOf" srcId="{87E4B168-3A13-4196-9FBD-8F27EBF7AA5C}" destId="{0668F65C-D5F3-4D04-8E4F-712EE6D999F7}" srcOrd="0" destOrd="0" presId="urn:microsoft.com/office/officeart/2005/8/layout/default"/>
    <dgm:cxn modelId="{F8395096-32A2-4364-BFEE-AEF12A9A9963}" type="presParOf" srcId="{0668F65C-D5F3-4D04-8E4F-712EE6D999F7}" destId="{D137656C-8161-43C3-8E65-010EBF579082}" srcOrd="0" destOrd="0" presId="urn:microsoft.com/office/officeart/2005/8/layout/defaul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4B168-3A13-4196-9FBD-8F27EBF7AA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69940B25-8376-4710-B832-8789E352FCC5}">
      <dgm:prSet phldrT="[Texte]"/>
      <dgm:spPr/>
      <dgm:t>
        <a:bodyPr/>
        <a:lstStyle/>
        <a:p>
          <a:r>
            <a:rPr lang="fr-FR" dirty="0"/>
            <a:t>Design</a:t>
          </a:r>
        </a:p>
      </dgm:t>
    </dgm:pt>
    <dgm:pt modelId="{CEB46355-8F18-4880-8E86-D4E667EAF486}" type="parTrans" cxnId="{56AE3002-29C2-497A-8EC8-E3C4AFC1D9A0}">
      <dgm:prSet/>
      <dgm:spPr/>
      <dgm:t>
        <a:bodyPr/>
        <a:lstStyle/>
        <a:p>
          <a:endParaRPr lang="fr-FR"/>
        </a:p>
      </dgm:t>
    </dgm:pt>
    <dgm:pt modelId="{2142F15F-A93C-4706-93E0-B18533F8425A}" type="sibTrans" cxnId="{56AE3002-29C2-497A-8EC8-E3C4AFC1D9A0}">
      <dgm:prSet/>
      <dgm:spPr/>
      <dgm:t>
        <a:bodyPr/>
        <a:lstStyle/>
        <a:p>
          <a:endParaRPr lang="fr-FR"/>
        </a:p>
      </dgm:t>
    </dgm:pt>
    <dgm:pt modelId="{0668F65C-D5F3-4D04-8E4F-712EE6D999F7}" type="pres">
      <dgm:prSet presAssocID="{87E4B168-3A13-4196-9FBD-8F27EBF7AA5C}" presName="diagram" presStyleCnt="0">
        <dgm:presLayoutVars>
          <dgm:dir/>
          <dgm:resizeHandles val="exact"/>
        </dgm:presLayoutVars>
      </dgm:prSet>
      <dgm:spPr/>
    </dgm:pt>
    <dgm:pt modelId="{D137656C-8161-43C3-8E65-010EBF579082}" type="pres">
      <dgm:prSet presAssocID="{69940B25-8376-4710-B832-8789E352FCC5}" presName="node" presStyleLbl="node1" presStyleIdx="0" presStyleCnt="1" custLinFactNeighborX="141" custLinFactNeighborY="-30397">
        <dgm:presLayoutVars>
          <dgm:bulletEnabled val="1"/>
        </dgm:presLayoutVars>
      </dgm:prSet>
      <dgm:spPr>
        <a:prstGeom prst="roundRect">
          <a:avLst/>
        </a:prstGeom>
      </dgm:spPr>
    </dgm:pt>
  </dgm:ptLst>
  <dgm:cxnLst>
    <dgm:cxn modelId="{56AE3002-29C2-497A-8EC8-E3C4AFC1D9A0}" srcId="{87E4B168-3A13-4196-9FBD-8F27EBF7AA5C}" destId="{69940B25-8376-4710-B832-8789E352FCC5}" srcOrd="0" destOrd="0" parTransId="{CEB46355-8F18-4880-8E86-D4E667EAF486}" sibTransId="{2142F15F-A93C-4706-93E0-B18533F8425A}"/>
    <dgm:cxn modelId="{FB38DC22-99A2-4D4D-8539-6BA0869ADF81}" type="presOf" srcId="{69940B25-8376-4710-B832-8789E352FCC5}" destId="{D137656C-8161-43C3-8E65-010EBF579082}" srcOrd="0" destOrd="0" presId="urn:microsoft.com/office/officeart/2005/8/layout/default"/>
    <dgm:cxn modelId="{12FE1229-7D17-40DB-BE9C-9662B1FFB9F3}" type="presOf" srcId="{87E4B168-3A13-4196-9FBD-8F27EBF7AA5C}" destId="{0668F65C-D5F3-4D04-8E4F-712EE6D999F7}" srcOrd="0" destOrd="0" presId="urn:microsoft.com/office/officeart/2005/8/layout/default"/>
    <dgm:cxn modelId="{F8395096-32A2-4364-BFEE-AEF12A9A9963}" type="presParOf" srcId="{0668F65C-D5F3-4D04-8E4F-712EE6D999F7}" destId="{D137656C-8161-43C3-8E65-010EBF579082}" srcOrd="0" destOrd="0" presId="urn:microsoft.com/office/officeart/2005/8/layout/defaul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58D4C4-607D-41F8-A3A5-6C4345AB5B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6D6E191A-AB61-4C4D-A6E2-5A91CB2F8581}">
      <dgm:prSet phldrT="[Texte]"/>
      <dgm:spPr/>
      <dgm:t>
        <a:bodyPr/>
        <a:lstStyle/>
        <a:p>
          <a:r>
            <a:rPr lang="fr-FR" dirty="0"/>
            <a:t>Retour d’expérience</a:t>
          </a:r>
        </a:p>
      </dgm:t>
    </dgm:pt>
    <dgm:pt modelId="{C181F7DB-98D8-449B-B030-2327363D5380}" type="sibTrans" cxnId="{B3686639-0DB9-4847-9C51-83A4E33A7A53}">
      <dgm:prSet/>
      <dgm:spPr/>
      <dgm:t>
        <a:bodyPr/>
        <a:lstStyle/>
        <a:p>
          <a:endParaRPr lang="fr-FR"/>
        </a:p>
      </dgm:t>
    </dgm:pt>
    <dgm:pt modelId="{58FE9ADF-2A2D-421A-B6F1-864D7FC718F6}" type="parTrans" cxnId="{B3686639-0DB9-4847-9C51-83A4E33A7A53}">
      <dgm:prSet/>
      <dgm:spPr/>
      <dgm:t>
        <a:bodyPr/>
        <a:lstStyle/>
        <a:p>
          <a:endParaRPr lang="fr-FR"/>
        </a:p>
      </dgm:t>
    </dgm:pt>
    <dgm:pt modelId="{EB6CB699-6344-473D-B37E-F173DA55E5C1}">
      <dgm:prSet phldrT="[Texte]" custT="1"/>
      <dgm:spPr/>
      <dgm:t>
        <a:bodyPr/>
        <a:lstStyle/>
        <a:p>
          <a:pPr algn="just"/>
          <a:r>
            <a:rPr lang="fr-FR" sz="3600" b="0" dirty="0"/>
            <a:t>Problèmes rencontrés</a:t>
          </a:r>
          <a:endParaRPr lang="fr-FR" sz="3600" b="0" dirty="0">
            <a:latin typeface="+mn-lt"/>
            <a:ea typeface="Tahoma" pitchFamily="34" charset="0"/>
            <a:cs typeface="Tahoma" pitchFamily="34" charset="0"/>
          </a:endParaRPr>
        </a:p>
      </dgm:t>
    </dgm:pt>
    <dgm:pt modelId="{E249785E-8B95-4BF5-8F63-B543962C68A3}" type="parTrans" cxnId="{8FB7588D-DA9E-4A8B-8C0A-D9BD771334B5}">
      <dgm:prSet/>
      <dgm:spPr/>
      <dgm:t>
        <a:bodyPr/>
        <a:lstStyle/>
        <a:p>
          <a:endParaRPr lang="fr-FR"/>
        </a:p>
      </dgm:t>
    </dgm:pt>
    <dgm:pt modelId="{3DEF3575-99A5-49B1-9727-4B46AEE7D7B0}" type="sibTrans" cxnId="{8FB7588D-DA9E-4A8B-8C0A-D9BD771334B5}">
      <dgm:prSet/>
      <dgm:spPr/>
      <dgm:t>
        <a:bodyPr/>
        <a:lstStyle/>
        <a:p>
          <a:endParaRPr lang="fr-FR"/>
        </a:p>
      </dgm:t>
    </dgm:pt>
    <dgm:pt modelId="{A2A1A585-0CC7-45EB-B8BF-F29890949ECF}">
      <dgm:prSet phldrT="[Texte]" custT="1"/>
      <dgm:spPr/>
      <dgm:t>
        <a:bodyPr/>
        <a:lstStyle/>
        <a:p>
          <a:pPr algn="just"/>
          <a:r>
            <a:rPr lang="fr-FR" sz="3600" b="0" dirty="0">
              <a:latin typeface="+mn-lt"/>
              <a:ea typeface="Tahoma" pitchFamily="34" charset="0"/>
              <a:cs typeface="Tahoma" pitchFamily="34" charset="0"/>
            </a:rPr>
            <a:t>Connaissances acquises</a:t>
          </a:r>
        </a:p>
      </dgm:t>
    </dgm:pt>
    <dgm:pt modelId="{BA329BF4-16A9-43CF-B7F7-0D92DDAC924F}" type="parTrans" cxnId="{3EF73CED-2DEF-41CF-B10A-E5E4A4A5FF25}">
      <dgm:prSet/>
      <dgm:spPr/>
      <dgm:t>
        <a:bodyPr/>
        <a:lstStyle/>
        <a:p>
          <a:endParaRPr lang="fr-FR"/>
        </a:p>
      </dgm:t>
    </dgm:pt>
    <dgm:pt modelId="{A4C9AC2D-6946-4A50-ABB1-2F05C2FBB9A8}" type="sibTrans" cxnId="{3EF73CED-2DEF-41CF-B10A-E5E4A4A5FF25}">
      <dgm:prSet/>
      <dgm:spPr/>
      <dgm:t>
        <a:bodyPr/>
        <a:lstStyle/>
        <a:p>
          <a:endParaRPr lang="fr-FR"/>
        </a:p>
      </dgm:t>
    </dgm:pt>
    <dgm:pt modelId="{91A3FCF8-5362-4549-AD52-5F3E7606B449}" type="pres">
      <dgm:prSet presAssocID="{8C58D4C4-607D-41F8-A3A5-6C4345AB5B67}" presName="linear" presStyleCnt="0">
        <dgm:presLayoutVars>
          <dgm:dir/>
          <dgm:animLvl val="lvl"/>
          <dgm:resizeHandles val="exact"/>
        </dgm:presLayoutVars>
      </dgm:prSet>
      <dgm:spPr/>
    </dgm:pt>
    <dgm:pt modelId="{223E9D6C-A606-4C60-A8A0-838196E2C5B1}" type="pres">
      <dgm:prSet presAssocID="{6D6E191A-AB61-4C4D-A6E2-5A91CB2F8581}" presName="parentLin" presStyleCnt="0"/>
      <dgm:spPr/>
    </dgm:pt>
    <dgm:pt modelId="{CEB97E4A-A653-4042-B392-02E0E9628AA9}" type="pres">
      <dgm:prSet presAssocID="{6D6E191A-AB61-4C4D-A6E2-5A91CB2F8581}" presName="parentLeftMargin" presStyleLbl="node1" presStyleIdx="0" presStyleCnt="1"/>
      <dgm:spPr/>
    </dgm:pt>
    <dgm:pt modelId="{AC1DF7B6-758F-4E70-9A7E-F901460D984E}" type="pres">
      <dgm:prSet presAssocID="{6D6E191A-AB61-4C4D-A6E2-5A91CB2F8581}" presName="parentText" presStyleLbl="node1" presStyleIdx="0" presStyleCnt="1" custScaleY="68006" custLinFactX="4253" custLinFactNeighborX="100000" custLinFactNeighborY="-31646">
        <dgm:presLayoutVars>
          <dgm:chMax val="0"/>
          <dgm:bulletEnabled val="1"/>
        </dgm:presLayoutVars>
      </dgm:prSet>
      <dgm:spPr/>
    </dgm:pt>
    <dgm:pt modelId="{B42328F5-9407-4171-AE6B-76240A5C045E}" type="pres">
      <dgm:prSet presAssocID="{6D6E191A-AB61-4C4D-A6E2-5A91CB2F8581}" presName="negativeSpace" presStyleCnt="0"/>
      <dgm:spPr/>
    </dgm:pt>
    <dgm:pt modelId="{4C97184F-AC90-447F-B298-5ECDD6E1931C}" type="pres">
      <dgm:prSet presAssocID="{6D6E191A-AB61-4C4D-A6E2-5A91CB2F8581}" presName="childText" presStyleLbl="conFgAcc1" presStyleIdx="0" presStyleCnt="1" custScaleY="94679" custLinFactNeighborX="-243" custLinFactNeighborY="-30287">
        <dgm:presLayoutVars>
          <dgm:bulletEnabled val="1"/>
        </dgm:presLayoutVars>
      </dgm:prSet>
      <dgm:spPr/>
    </dgm:pt>
  </dgm:ptLst>
  <dgm:cxnLst>
    <dgm:cxn modelId="{96AD2720-F904-4687-8F30-EF02647B8BA5}" type="presOf" srcId="{8C58D4C4-607D-41F8-A3A5-6C4345AB5B67}" destId="{91A3FCF8-5362-4549-AD52-5F3E7606B449}" srcOrd="0" destOrd="0" presId="urn:microsoft.com/office/officeart/2005/8/layout/list1"/>
    <dgm:cxn modelId="{B3686639-0DB9-4847-9C51-83A4E33A7A53}" srcId="{8C58D4C4-607D-41F8-A3A5-6C4345AB5B67}" destId="{6D6E191A-AB61-4C4D-A6E2-5A91CB2F8581}" srcOrd="0" destOrd="0" parTransId="{58FE9ADF-2A2D-421A-B6F1-864D7FC718F6}" sibTransId="{C181F7DB-98D8-449B-B030-2327363D5380}"/>
    <dgm:cxn modelId="{ED1B1A66-1D98-4B25-AA4D-B6EA2BC5BB63}" type="presOf" srcId="{6D6E191A-AB61-4C4D-A6E2-5A91CB2F8581}" destId="{AC1DF7B6-758F-4E70-9A7E-F901460D984E}" srcOrd="1" destOrd="0" presId="urn:microsoft.com/office/officeart/2005/8/layout/list1"/>
    <dgm:cxn modelId="{8FB7588D-DA9E-4A8B-8C0A-D9BD771334B5}" srcId="{6D6E191A-AB61-4C4D-A6E2-5A91CB2F8581}" destId="{EB6CB699-6344-473D-B37E-F173DA55E5C1}" srcOrd="0" destOrd="0" parTransId="{E249785E-8B95-4BF5-8F63-B543962C68A3}" sibTransId="{3DEF3575-99A5-49B1-9727-4B46AEE7D7B0}"/>
    <dgm:cxn modelId="{801A2D96-3FA9-414D-8101-38AFDDF6AA40}" type="presOf" srcId="{A2A1A585-0CC7-45EB-B8BF-F29890949ECF}" destId="{4C97184F-AC90-447F-B298-5ECDD6E1931C}" srcOrd="0" destOrd="1" presId="urn:microsoft.com/office/officeart/2005/8/layout/list1"/>
    <dgm:cxn modelId="{D0CB30DA-2AC3-4952-B197-88F91172136C}" type="presOf" srcId="{EB6CB699-6344-473D-B37E-F173DA55E5C1}" destId="{4C97184F-AC90-447F-B298-5ECDD6E1931C}" srcOrd="0" destOrd="0" presId="urn:microsoft.com/office/officeart/2005/8/layout/list1"/>
    <dgm:cxn modelId="{003EE2DC-6930-43E7-9C7E-8A989FB3DD1C}" type="presOf" srcId="{6D6E191A-AB61-4C4D-A6E2-5A91CB2F8581}" destId="{CEB97E4A-A653-4042-B392-02E0E9628AA9}" srcOrd="0" destOrd="0" presId="urn:microsoft.com/office/officeart/2005/8/layout/list1"/>
    <dgm:cxn modelId="{3EF73CED-2DEF-41CF-B10A-E5E4A4A5FF25}" srcId="{6D6E191A-AB61-4C4D-A6E2-5A91CB2F8581}" destId="{A2A1A585-0CC7-45EB-B8BF-F29890949ECF}" srcOrd="1" destOrd="0" parTransId="{BA329BF4-16A9-43CF-B7F7-0D92DDAC924F}" sibTransId="{A4C9AC2D-6946-4A50-ABB1-2F05C2FBB9A8}"/>
    <dgm:cxn modelId="{E918B36E-9D80-4ED0-AB73-96ED77BBC295}" type="presParOf" srcId="{91A3FCF8-5362-4549-AD52-5F3E7606B449}" destId="{223E9D6C-A606-4C60-A8A0-838196E2C5B1}" srcOrd="0" destOrd="0" presId="urn:microsoft.com/office/officeart/2005/8/layout/list1"/>
    <dgm:cxn modelId="{AA7B993D-EE30-4D2A-B4EE-2072880B2DED}" type="presParOf" srcId="{223E9D6C-A606-4C60-A8A0-838196E2C5B1}" destId="{CEB97E4A-A653-4042-B392-02E0E9628AA9}" srcOrd="0" destOrd="0" presId="urn:microsoft.com/office/officeart/2005/8/layout/list1"/>
    <dgm:cxn modelId="{37F1546E-519B-40EC-B3EA-D1363551DA0D}" type="presParOf" srcId="{223E9D6C-A606-4C60-A8A0-838196E2C5B1}" destId="{AC1DF7B6-758F-4E70-9A7E-F901460D984E}" srcOrd="1" destOrd="0" presId="urn:microsoft.com/office/officeart/2005/8/layout/list1"/>
    <dgm:cxn modelId="{5F712E24-58F3-4299-B337-A26DD0683A48}" type="presParOf" srcId="{91A3FCF8-5362-4549-AD52-5F3E7606B449}" destId="{B42328F5-9407-4171-AE6B-76240A5C045E}" srcOrd="1" destOrd="0" presId="urn:microsoft.com/office/officeart/2005/8/layout/list1"/>
    <dgm:cxn modelId="{BE7FA1DF-D3C1-49A2-AC46-E22B91E62441}" type="presParOf" srcId="{91A3FCF8-5362-4549-AD52-5F3E7606B449}" destId="{4C97184F-AC90-447F-B298-5ECDD6E1931C}" srcOrd="2" destOrd="0" presId="urn:microsoft.com/office/officeart/2005/8/layout/list1"/>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FA7CEE-5D4C-4B26-94FB-14739D8E057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41D9C6D3-3258-4B23-9A37-B84A0E61E6B6}">
      <dgm:prSet phldrT="[Texte]"/>
      <dgm:spPr/>
      <dgm:t>
        <a:bodyPr/>
        <a:lstStyle/>
        <a:p>
          <a:r>
            <a:rPr lang="fr-FR" dirty="0"/>
            <a:t>Choix techniques</a:t>
          </a:r>
        </a:p>
      </dgm:t>
    </dgm:pt>
    <dgm:pt modelId="{2B76C440-F54A-40F9-B75E-3D75D56E0A11}" type="parTrans" cxnId="{BB508604-CAD5-4BE1-8E71-067693D68B43}">
      <dgm:prSet/>
      <dgm:spPr/>
      <dgm:t>
        <a:bodyPr/>
        <a:lstStyle/>
        <a:p>
          <a:endParaRPr lang="fr-FR"/>
        </a:p>
      </dgm:t>
    </dgm:pt>
    <dgm:pt modelId="{4C4BAA5F-B775-442D-8121-6C6688AC3403}" type="sibTrans" cxnId="{BB508604-CAD5-4BE1-8E71-067693D68B43}">
      <dgm:prSet/>
      <dgm:spPr/>
      <dgm:t>
        <a:bodyPr/>
        <a:lstStyle/>
        <a:p>
          <a:endParaRPr lang="fr-FR"/>
        </a:p>
      </dgm:t>
    </dgm:pt>
    <dgm:pt modelId="{EAE4C648-2603-49E4-8654-643F6CC1A7C3}">
      <dgm:prSet phldrT="[Texte]" custT="1"/>
      <dgm:spPr/>
      <dgm:t>
        <a:bodyPr/>
        <a:lstStyle/>
        <a:p>
          <a:r>
            <a:rPr lang="fr-FR" sz="4000" b="1" dirty="0"/>
            <a:t>Java </a:t>
          </a:r>
        </a:p>
      </dgm:t>
    </dgm:pt>
    <dgm:pt modelId="{B3CEE5B4-ED2F-415D-A617-55402CDCE0F4}" type="parTrans" cxnId="{759629AB-A0DA-44C9-9B94-DB61C444BC09}">
      <dgm:prSet/>
      <dgm:spPr/>
      <dgm:t>
        <a:bodyPr/>
        <a:lstStyle/>
        <a:p>
          <a:endParaRPr lang="fr-FR"/>
        </a:p>
      </dgm:t>
    </dgm:pt>
    <dgm:pt modelId="{CA7564A4-5792-43A5-976C-4F7743415CD0}" type="sibTrans" cxnId="{759629AB-A0DA-44C9-9B94-DB61C444BC09}">
      <dgm:prSet/>
      <dgm:spPr/>
      <dgm:t>
        <a:bodyPr/>
        <a:lstStyle/>
        <a:p>
          <a:endParaRPr lang="fr-FR"/>
        </a:p>
      </dgm:t>
    </dgm:pt>
    <dgm:pt modelId="{A54300F2-18CB-4D45-8016-C9131C202EF1}">
      <dgm:prSet phldrT="[Texte]" custT="1"/>
      <dgm:spPr/>
      <dgm:t>
        <a:bodyPr/>
        <a:lstStyle/>
        <a:p>
          <a:r>
            <a:rPr lang="fr-FR" sz="4000" b="1" dirty="0"/>
            <a:t>Electronique </a:t>
          </a:r>
        </a:p>
      </dgm:t>
    </dgm:pt>
    <dgm:pt modelId="{25BA1668-BB81-44B6-B659-648B36C9AE97}" type="parTrans" cxnId="{9A1197CC-502E-4B3A-B696-B5A4B3E919E4}">
      <dgm:prSet/>
      <dgm:spPr/>
      <dgm:t>
        <a:bodyPr/>
        <a:lstStyle/>
        <a:p>
          <a:endParaRPr lang="fr-FR"/>
        </a:p>
      </dgm:t>
    </dgm:pt>
    <dgm:pt modelId="{912B9750-EA49-4EFA-BE1D-1A27845D02F5}" type="sibTrans" cxnId="{9A1197CC-502E-4B3A-B696-B5A4B3E919E4}">
      <dgm:prSet/>
      <dgm:spPr/>
      <dgm:t>
        <a:bodyPr/>
        <a:lstStyle/>
        <a:p>
          <a:endParaRPr lang="fr-FR"/>
        </a:p>
      </dgm:t>
    </dgm:pt>
    <dgm:pt modelId="{0A5920D7-843F-4A93-ACD3-C20D32E55EB2}">
      <dgm:prSet phldrT="[Texte]" custT="1"/>
      <dgm:spPr/>
      <dgm:t>
        <a:bodyPr/>
        <a:lstStyle/>
        <a:p>
          <a:r>
            <a:rPr lang="fr-FR" sz="3600" dirty="0"/>
            <a:t>MVC</a:t>
          </a:r>
        </a:p>
      </dgm:t>
    </dgm:pt>
    <dgm:pt modelId="{4BA64D87-FA19-4B74-8AD0-28F52B17A43B}" type="parTrans" cxnId="{44249434-60C6-4FC0-B229-A18537F3ACD1}">
      <dgm:prSet/>
      <dgm:spPr/>
      <dgm:t>
        <a:bodyPr/>
        <a:lstStyle/>
        <a:p>
          <a:endParaRPr lang="fr-FR"/>
        </a:p>
      </dgm:t>
    </dgm:pt>
    <dgm:pt modelId="{E03F4FD8-23B3-4F02-BBDE-6E35FBC8EAAD}" type="sibTrans" cxnId="{44249434-60C6-4FC0-B229-A18537F3ACD1}">
      <dgm:prSet/>
      <dgm:spPr/>
      <dgm:t>
        <a:bodyPr/>
        <a:lstStyle/>
        <a:p>
          <a:endParaRPr lang="fr-FR"/>
        </a:p>
      </dgm:t>
    </dgm:pt>
    <dgm:pt modelId="{E769E8F8-9B42-4E48-8340-3622B5815A9F}">
      <dgm:prSet phldrT="[Texte]" custT="1"/>
      <dgm:spPr/>
      <dgm:t>
        <a:bodyPr/>
        <a:lstStyle/>
        <a:p>
          <a:r>
            <a:rPr lang="fr-FR" sz="3600" dirty="0"/>
            <a:t>Thermistances</a:t>
          </a:r>
        </a:p>
      </dgm:t>
    </dgm:pt>
    <dgm:pt modelId="{9D8A0741-55F6-47E8-AEA2-89977309F89F}" type="parTrans" cxnId="{5E010A32-4284-47D2-92CF-008FE30FCB8B}">
      <dgm:prSet/>
      <dgm:spPr/>
      <dgm:t>
        <a:bodyPr/>
        <a:lstStyle/>
        <a:p>
          <a:endParaRPr lang="fr-FR"/>
        </a:p>
      </dgm:t>
    </dgm:pt>
    <dgm:pt modelId="{6D9F05B2-4F28-49EB-8E0F-A23D45175A36}" type="sibTrans" cxnId="{5E010A32-4284-47D2-92CF-008FE30FCB8B}">
      <dgm:prSet/>
      <dgm:spPr/>
      <dgm:t>
        <a:bodyPr/>
        <a:lstStyle/>
        <a:p>
          <a:endParaRPr lang="fr-FR"/>
        </a:p>
      </dgm:t>
    </dgm:pt>
    <dgm:pt modelId="{79C8C4A9-F274-4BC9-A679-8BFFE5F7328D}">
      <dgm:prSet phldrT="[Texte]" custT="1"/>
      <dgm:spPr/>
      <dgm:t>
        <a:bodyPr/>
        <a:lstStyle/>
        <a:p>
          <a:r>
            <a:rPr lang="fr-FR" sz="3600" dirty="0"/>
            <a:t>Ampli op</a:t>
          </a:r>
        </a:p>
      </dgm:t>
    </dgm:pt>
    <dgm:pt modelId="{B980BEDD-04CB-4339-96AE-D56431A02C9A}" type="parTrans" cxnId="{97304128-A23A-45BF-BB60-2D96A0DC2092}">
      <dgm:prSet/>
      <dgm:spPr/>
      <dgm:t>
        <a:bodyPr/>
        <a:lstStyle/>
        <a:p>
          <a:endParaRPr lang="fr-FR"/>
        </a:p>
      </dgm:t>
    </dgm:pt>
    <dgm:pt modelId="{B7A39AA4-A432-43D8-A67C-77E7D17EB72C}" type="sibTrans" cxnId="{97304128-A23A-45BF-BB60-2D96A0DC2092}">
      <dgm:prSet/>
      <dgm:spPr/>
      <dgm:t>
        <a:bodyPr/>
        <a:lstStyle/>
        <a:p>
          <a:endParaRPr lang="fr-FR"/>
        </a:p>
      </dgm:t>
    </dgm:pt>
    <dgm:pt modelId="{21E23A20-0D41-4599-8E1C-C711E67753B7}" type="pres">
      <dgm:prSet presAssocID="{9DFA7CEE-5D4C-4B26-94FB-14739D8E057C}" presName="linear" presStyleCnt="0">
        <dgm:presLayoutVars>
          <dgm:dir/>
          <dgm:animLvl val="lvl"/>
          <dgm:resizeHandles val="exact"/>
        </dgm:presLayoutVars>
      </dgm:prSet>
      <dgm:spPr/>
    </dgm:pt>
    <dgm:pt modelId="{F31B8835-ADA6-4910-9BC9-5C0E5E979DD5}" type="pres">
      <dgm:prSet presAssocID="{41D9C6D3-3258-4B23-9A37-B84A0E61E6B6}" presName="parentLin" presStyleCnt="0"/>
      <dgm:spPr/>
    </dgm:pt>
    <dgm:pt modelId="{1CF79BA9-74F5-4BBB-AAA5-B5F9745E8DFF}" type="pres">
      <dgm:prSet presAssocID="{41D9C6D3-3258-4B23-9A37-B84A0E61E6B6}" presName="parentLeftMargin" presStyleLbl="node1" presStyleIdx="0" presStyleCnt="1"/>
      <dgm:spPr/>
    </dgm:pt>
    <dgm:pt modelId="{1ADFDE4C-4F1E-47EC-B2E0-67147175F308}" type="pres">
      <dgm:prSet presAssocID="{41D9C6D3-3258-4B23-9A37-B84A0E61E6B6}" presName="parentText" presStyleLbl="node1" presStyleIdx="0" presStyleCnt="1">
        <dgm:presLayoutVars>
          <dgm:chMax val="0"/>
          <dgm:bulletEnabled val="1"/>
        </dgm:presLayoutVars>
      </dgm:prSet>
      <dgm:spPr/>
    </dgm:pt>
    <dgm:pt modelId="{F12330B9-D851-4D32-977A-278E2EDA24AF}" type="pres">
      <dgm:prSet presAssocID="{41D9C6D3-3258-4B23-9A37-B84A0E61E6B6}" presName="negativeSpace" presStyleCnt="0"/>
      <dgm:spPr/>
    </dgm:pt>
    <dgm:pt modelId="{8CC4775F-460A-456B-AE33-E41B491AC00E}" type="pres">
      <dgm:prSet presAssocID="{41D9C6D3-3258-4B23-9A37-B84A0E61E6B6}" presName="childText" presStyleLbl="conFgAcc1" presStyleIdx="0" presStyleCnt="1">
        <dgm:presLayoutVars>
          <dgm:bulletEnabled val="1"/>
        </dgm:presLayoutVars>
      </dgm:prSet>
      <dgm:spPr/>
    </dgm:pt>
  </dgm:ptLst>
  <dgm:cxnLst>
    <dgm:cxn modelId="{BB508604-CAD5-4BE1-8E71-067693D68B43}" srcId="{9DFA7CEE-5D4C-4B26-94FB-14739D8E057C}" destId="{41D9C6D3-3258-4B23-9A37-B84A0E61E6B6}" srcOrd="0" destOrd="0" parTransId="{2B76C440-F54A-40F9-B75E-3D75D56E0A11}" sibTransId="{4C4BAA5F-B775-442D-8121-6C6688AC3403}"/>
    <dgm:cxn modelId="{9528B304-F4AF-4453-A9ED-D3CCD756F924}" type="presOf" srcId="{9DFA7CEE-5D4C-4B26-94FB-14739D8E057C}" destId="{21E23A20-0D41-4599-8E1C-C711E67753B7}" srcOrd="0" destOrd="0" presId="urn:microsoft.com/office/officeart/2005/8/layout/list1"/>
    <dgm:cxn modelId="{97304128-A23A-45BF-BB60-2D96A0DC2092}" srcId="{A54300F2-18CB-4D45-8016-C9131C202EF1}" destId="{79C8C4A9-F274-4BC9-A679-8BFFE5F7328D}" srcOrd="1" destOrd="0" parTransId="{B980BEDD-04CB-4339-96AE-D56431A02C9A}" sibTransId="{B7A39AA4-A432-43D8-A67C-77E7D17EB72C}"/>
    <dgm:cxn modelId="{5E010A32-4284-47D2-92CF-008FE30FCB8B}" srcId="{A54300F2-18CB-4D45-8016-C9131C202EF1}" destId="{E769E8F8-9B42-4E48-8340-3622B5815A9F}" srcOrd="0" destOrd="0" parTransId="{9D8A0741-55F6-47E8-AEA2-89977309F89F}" sibTransId="{6D9F05B2-4F28-49EB-8E0F-A23D45175A36}"/>
    <dgm:cxn modelId="{44249434-60C6-4FC0-B229-A18537F3ACD1}" srcId="{EAE4C648-2603-49E4-8654-643F6CC1A7C3}" destId="{0A5920D7-843F-4A93-ACD3-C20D32E55EB2}" srcOrd="0" destOrd="0" parTransId="{4BA64D87-FA19-4B74-8AD0-28F52B17A43B}" sibTransId="{E03F4FD8-23B3-4F02-BBDE-6E35FBC8EAAD}"/>
    <dgm:cxn modelId="{2B2FCB48-ABFB-4ABB-BCB8-E5B3BF58B216}" type="presOf" srcId="{0A5920D7-843F-4A93-ACD3-C20D32E55EB2}" destId="{8CC4775F-460A-456B-AE33-E41B491AC00E}" srcOrd="0" destOrd="1" presId="urn:microsoft.com/office/officeart/2005/8/layout/list1"/>
    <dgm:cxn modelId="{7C5D2E52-1E4E-4504-93AE-277B463DD963}" type="presOf" srcId="{41D9C6D3-3258-4B23-9A37-B84A0E61E6B6}" destId="{1CF79BA9-74F5-4BBB-AAA5-B5F9745E8DFF}" srcOrd="0" destOrd="0" presId="urn:microsoft.com/office/officeart/2005/8/layout/list1"/>
    <dgm:cxn modelId="{ACB11A54-E084-4014-960E-F3D02ECE0765}" type="presOf" srcId="{79C8C4A9-F274-4BC9-A679-8BFFE5F7328D}" destId="{8CC4775F-460A-456B-AE33-E41B491AC00E}" srcOrd="0" destOrd="4" presId="urn:microsoft.com/office/officeart/2005/8/layout/list1"/>
    <dgm:cxn modelId="{BAAD8186-0728-44E3-BC99-DA9111F298FA}" type="presOf" srcId="{A54300F2-18CB-4D45-8016-C9131C202EF1}" destId="{8CC4775F-460A-456B-AE33-E41B491AC00E}" srcOrd="0" destOrd="2" presId="urn:microsoft.com/office/officeart/2005/8/layout/list1"/>
    <dgm:cxn modelId="{759629AB-A0DA-44C9-9B94-DB61C444BC09}" srcId="{41D9C6D3-3258-4B23-9A37-B84A0E61E6B6}" destId="{EAE4C648-2603-49E4-8654-643F6CC1A7C3}" srcOrd="0" destOrd="0" parTransId="{B3CEE5B4-ED2F-415D-A617-55402CDCE0F4}" sibTransId="{CA7564A4-5792-43A5-976C-4F7743415CD0}"/>
    <dgm:cxn modelId="{308524B2-4188-4F00-A6F6-B176C4769428}" type="presOf" srcId="{EAE4C648-2603-49E4-8654-643F6CC1A7C3}" destId="{8CC4775F-460A-456B-AE33-E41B491AC00E}" srcOrd="0" destOrd="0" presId="urn:microsoft.com/office/officeart/2005/8/layout/list1"/>
    <dgm:cxn modelId="{9A1197CC-502E-4B3A-B696-B5A4B3E919E4}" srcId="{41D9C6D3-3258-4B23-9A37-B84A0E61E6B6}" destId="{A54300F2-18CB-4D45-8016-C9131C202EF1}" srcOrd="1" destOrd="0" parTransId="{25BA1668-BB81-44B6-B659-648B36C9AE97}" sibTransId="{912B9750-EA49-4EFA-BE1D-1A27845D02F5}"/>
    <dgm:cxn modelId="{037F3DD4-3713-4E95-9BC8-57DD64A19654}" type="presOf" srcId="{41D9C6D3-3258-4B23-9A37-B84A0E61E6B6}" destId="{1ADFDE4C-4F1E-47EC-B2E0-67147175F308}" srcOrd="1" destOrd="0" presId="urn:microsoft.com/office/officeart/2005/8/layout/list1"/>
    <dgm:cxn modelId="{9C771FF5-36E0-4EF0-9DF4-6A9315152990}" type="presOf" srcId="{E769E8F8-9B42-4E48-8340-3622B5815A9F}" destId="{8CC4775F-460A-456B-AE33-E41B491AC00E}" srcOrd="0" destOrd="3" presId="urn:microsoft.com/office/officeart/2005/8/layout/list1"/>
    <dgm:cxn modelId="{87B94166-A791-41C4-AC18-4F9A95A36871}" type="presParOf" srcId="{21E23A20-0D41-4599-8E1C-C711E67753B7}" destId="{F31B8835-ADA6-4910-9BC9-5C0E5E979DD5}" srcOrd="0" destOrd="0" presId="urn:microsoft.com/office/officeart/2005/8/layout/list1"/>
    <dgm:cxn modelId="{08F29D93-83D5-4B18-AA73-BC5BFE6FE346}" type="presParOf" srcId="{F31B8835-ADA6-4910-9BC9-5C0E5E979DD5}" destId="{1CF79BA9-74F5-4BBB-AAA5-B5F9745E8DFF}" srcOrd="0" destOrd="0" presId="urn:microsoft.com/office/officeart/2005/8/layout/list1"/>
    <dgm:cxn modelId="{E5BEBE4A-D747-4581-AE52-12C9C3B163E3}" type="presParOf" srcId="{F31B8835-ADA6-4910-9BC9-5C0E5E979DD5}" destId="{1ADFDE4C-4F1E-47EC-B2E0-67147175F308}" srcOrd="1" destOrd="0" presId="urn:microsoft.com/office/officeart/2005/8/layout/list1"/>
    <dgm:cxn modelId="{FBC48C8E-CD80-4F11-B849-CE1D93864119}" type="presParOf" srcId="{21E23A20-0D41-4599-8E1C-C711E67753B7}" destId="{F12330B9-D851-4D32-977A-278E2EDA24AF}" srcOrd="1" destOrd="0" presId="urn:microsoft.com/office/officeart/2005/8/layout/list1"/>
    <dgm:cxn modelId="{C8C5860F-0910-48E7-864C-5962D0B43C0E}" type="presParOf" srcId="{21E23A20-0D41-4599-8E1C-C711E67753B7}" destId="{8CC4775F-460A-456B-AE33-E41B491AC00E}" srcOrd="2" destOrd="0" presId="urn:microsoft.com/office/officeart/2005/8/layout/list1"/>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656C-8161-43C3-8E65-010EBF579082}">
      <dsp:nvSpPr>
        <dsp:cNvPr id="0" name=""/>
        <dsp:cNvSpPr/>
      </dsp:nvSpPr>
      <dsp:spPr>
        <a:xfrm>
          <a:off x="1073869" y="0"/>
          <a:ext cx="4937470" cy="29624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FR" sz="6500" kern="1200" dirty="0" err="1"/>
            <a:t>Implement</a:t>
          </a:r>
          <a:endParaRPr lang="fr-FR" sz="6500" kern="1200" dirty="0"/>
        </a:p>
      </dsp:txBody>
      <dsp:txXfrm>
        <a:off x="1218485" y="144616"/>
        <a:ext cx="4648238" cy="2673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656C-8161-43C3-8E65-010EBF579082}">
      <dsp:nvSpPr>
        <dsp:cNvPr id="0" name=""/>
        <dsp:cNvSpPr/>
      </dsp:nvSpPr>
      <dsp:spPr>
        <a:xfrm>
          <a:off x="1073869" y="0"/>
          <a:ext cx="4937470" cy="29624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FR" sz="6500" kern="1200" dirty="0" err="1"/>
            <a:t>Operate</a:t>
          </a:r>
          <a:endParaRPr lang="fr-FR" sz="6500" kern="1200" dirty="0"/>
        </a:p>
      </dsp:txBody>
      <dsp:txXfrm>
        <a:off x="1218485" y="144616"/>
        <a:ext cx="4648238" cy="2673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656C-8161-43C3-8E65-010EBF579082}">
      <dsp:nvSpPr>
        <dsp:cNvPr id="0" name=""/>
        <dsp:cNvSpPr/>
      </dsp:nvSpPr>
      <dsp:spPr>
        <a:xfrm>
          <a:off x="1073869" y="0"/>
          <a:ext cx="4937470" cy="29624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FR" sz="6500" kern="1200" dirty="0" err="1"/>
            <a:t>Conceive</a:t>
          </a:r>
          <a:endParaRPr lang="fr-FR" sz="6500" kern="1200" dirty="0"/>
        </a:p>
      </dsp:txBody>
      <dsp:txXfrm>
        <a:off x="1218485" y="144616"/>
        <a:ext cx="4648238" cy="2673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656C-8161-43C3-8E65-010EBF579082}">
      <dsp:nvSpPr>
        <dsp:cNvPr id="0" name=""/>
        <dsp:cNvSpPr/>
      </dsp:nvSpPr>
      <dsp:spPr>
        <a:xfrm>
          <a:off x="1073869" y="0"/>
          <a:ext cx="4937470" cy="29624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FR" sz="6500" kern="1200" dirty="0"/>
            <a:t>Design</a:t>
          </a:r>
        </a:p>
      </dsp:txBody>
      <dsp:txXfrm>
        <a:off x="1218485" y="144616"/>
        <a:ext cx="4648238" cy="2673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7184F-AC90-447F-B298-5ECDD6E1931C}">
      <dsp:nvSpPr>
        <dsp:cNvPr id="0" name=""/>
        <dsp:cNvSpPr/>
      </dsp:nvSpPr>
      <dsp:spPr>
        <a:xfrm>
          <a:off x="0" y="1181898"/>
          <a:ext cx="13181032" cy="257678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2995" tIns="1228852" rIns="1022995" bIns="256032" numCol="1" spcCol="1270" anchor="t" anchorCtr="0">
          <a:noAutofit/>
        </a:bodyPr>
        <a:lstStyle/>
        <a:p>
          <a:pPr marL="285750" lvl="1" indent="-285750" algn="just" defTabSz="1600200">
            <a:lnSpc>
              <a:spcPct val="90000"/>
            </a:lnSpc>
            <a:spcBef>
              <a:spcPct val="0"/>
            </a:spcBef>
            <a:spcAft>
              <a:spcPct val="15000"/>
            </a:spcAft>
            <a:buChar char="•"/>
          </a:pPr>
          <a:r>
            <a:rPr lang="fr-FR" sz="3600" b="0" kern="1200" dirty="0"/>
            <a:t>Problèmes rencontrés</a:t>
          </a:r>
          <a:endParaRPr lang="fr-FR" sz="3600" b="0" kern="1200" dirty="0">
            <a:latin typeface="+mn-lt"/>
            <a:ea typeface="Tahoma" pitchFamily="34" charset="0"/>
            <a:cs typeface="Tahoma" pitchFamily="34" charset="0"/>
          </a:endParaRPr>
        </a:p>
        <a:p>
          <a:pPr marL="285750" lvl="1" indent="-285750" algn="just" defTabSz="1600200">
            <a:lnSpc>
              <a:spcPct val="90000"/>
            </a:lnSpc>
            <a:spcBef>
              <a:spcPct val="0"/>
            </a:spcBef>
            <a:spcAft>
              <a:spcPct val="15000"/>
            </a:spcAft>
            <a:buChar char="•"/>
          </a:pPr>
          <a:r>
            <a:rPr lang="fr-FR" sz="3600" b="0" kern="1200" dirty="0">
              <a:latin typeface="+mn-lt"/>
              <a:ea typeface="Tahoma" pitchFamily="34" charset="0"/>
              <a:cs typeface="Tahoma" pitchFamily="34" charset="0"/>
            </a:rPr>
            <a:t>Connaissances acquises</a:t>
          </a:r>
        </a:p>
      </dsp:txBody>
      <dsp:txXfrm>
        <a:off x="0" y="1181898"/>
        <a:ext cx="13181032" cy="2576783"/>
      </dsp:txXfrm>
    </dsp:sp>
    <dsp:sp modelId="{AC1DF7B6-758F-4E70-9A7E-F901460D984E}">
      <dsp:nvSpPr>
        <dsp:cNvPr id="0" name=""/>
        <dsp:cNvSpPr/>
      </dsp:nvSpPr>
      <dsp:spPr>
        <a:xfrm>
          <a:off x="1710515" y="529936"/>
          <a:ext cx="9226722" cy="12848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748" tIns="0" rIns="348748" bIns="0" numCol="1" spcCol="1270" anchor="ctr" anchorCtr="0">
          <a:noAutofit/>
        </a:bodyPr>
        <a:lstStyle/>
        <a:p>
          <a:pPr marL="0" lvl="0" indent="0" algn="l" defTabSz="2622550">
            <a:lnSpc>
              <a:spcPct val="90000"/>
            </a:lnSpc>
            <a:spcBef>
              <a:spcPct val="0"/>
            </a:spcBef>
            <a:spcAft>
              <a:spcPct val="35000"/>
            </a:spcAft>
            <a:buNone/>
          </a:pPr>
          <a:r>
            <a:rPr lang="fr-FR" sz="5900" kern="1200" dirty="0"/>
            <a:t>Retour d’expérience</a:t>
          </a:r>
        </a:p>
      </dsp:txBody>
      <dsp:txXfrm>
        <a:off x="1773235" y="592656"/>
        <a:ext cx="9101282" cy="1159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4775F-460A-456B-AE33-E41B491AC00E}">
      <dsp:nvSpPr>
        <dsp:cNvPr id="0" name=""/>
        <dsp:cNvSpPr/>
      </dsp:nvSpPr>
      <dsp:spPr>
        <a:xfrm>
          <a:off x="0" y="2339579"/>
          <a:ext cx="7911976" cy="4498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4057" tIns="1166368" rIns="614057" bIns="284480" numCol="1" spcCol="1270" anchor="t" anchorCtr="0">
          <a:noAutofit/>
        </a:bodyPr>
        <a:lstStyle/>
        <a:p>
          <a:pPr marL="285750" lvl="1" indent="-285750" algn="l" defTabSz="1778000">
            <a:lnSpc>
              <a:spcPct val="90000"/>
            </a:lnSpc>
            <a:spcBef>
              <a:spcPct val="0"/>
            </a:spcBef>
            <a:spcAft>
              <a:spcPct val="15000"/>
            </a:spcAft>
            <a:buChar char="•"/>
          </a:pPr>
          <a:r>
            <a:rPr lang="fr-FR" sz="4000" b="1" kern="1200" dirty="0"/>
            <a:t>Java </a:t>
          </a:r>
        </a:p>
        <a:p>
          <a:pPr marL="571500" lvl="2" indent="-285750" algn="l" defTabSz="1600200">
            <a:lnSpc>
              <a:spcPct val="90000"/>
            </a:lnSpc>
            <a:spcBef>
              <a:spcPct val="0"/>
            </a:spcBef>
            <a:spcAft>
              <a:spcPct val="15000"/>
            </a:spcAft>
            <a:buChar char="•"/>
          </a:pPr>
          <a:r>
            <a:rPr lang="fr-FR" sz="3600" kern="1200" dirty="0"/>
            <a:t>MVC</a:t>
          </a:r>
        </a:p>
        <a:p>
          <a:pPr marL="285750" lvl="1" indent="-285750" algn="l" defTabSz="1778000">
            <a:lnSpc>
              <a:spcPct val="90000"/>
            </a:lnSpc>
            <a:spcBef>
              <a:spcPct val="0"/>
            </a:spcBef>
            <a:spcAft>
              <a:spcPct val="15000"/>
            </a:spcAft>
            <a:buChar char="•"/>
          </a:pPr>
          <a:r>
            <a:rPr lang="fr-FR" sz="4000" b="1" kern="1200" dirty="0"/>
            <a:t>Electronique </a:t>
          </a:r>
        </a:p>
        <a:p>
          <a:pPr marL="571500" lvl="2" indent="-285750" algn="l" defTabSz="1600200">
            <a:lnSpc>
              <a:spcPct val="90000"/>
            </a:lnSpc>
            <a:spcBef>
              <a:spcPct val="0"/>
            </a:spcBef>
            <a:spcAft>
              <a:spcPct val="15000"/>
            </a:spcAft>
            <a:buChar char="•"/>
          </a:pPr>
          <a:r>
            <a:rPr lang="fr-FR" sz="3600" kern="1200" dirty="0"/>
            <a:t>Thermistances</a:t>
          </a:r>
        </a:p>
        <a:p>
          <a:pPr marL="571500" lvl="2" indent="-285750" algn="l" defTabSz="1600200">
            <a:lnSpc>
              <a:spcPct val="90000"/>
            </a:lnSpc>
            <a:spcBef>
              <a:spcPct val="0"/>
            </a:spcBef>
            <a:spcAft>
              <a:spcPct val="15000"/>
            </a:spcAft>
            <a:buChar char="•"/>
          </a:pPr>
          <a:r>
            <a:rPr lang="fr-FR" sz="3600" kern="1200" dirty="0"/>
            <a:t>Ampli op</a:t>
          </a:r>
        </a:p>
      </dsp:txBody>
      <dsp:txXfrm>
        <a:off x="0" y="2339579"/>
        <a:ext cx="7911976" cy="4498200"/>
      </dsp:txXfrm>
    </dsp:sp>
    <dsp:sp modelId="{1ADFDE4C-4F1E-47EC-B2E0-67147175F308}">
      <dsp:nvSpPr>
        <dsp:cNvPr id="0" name=""/>
        <dsp:cNvSpPr/>
      </dsp:nvSpPr>
      <dsp:spPr>
        <a:xfrm>
          <a:off x="395598" y="1513019"/>
          <a:ext cx="5538383" cy="1653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338" tIns="0" rIns="209338" bIns="0" numCol="1" spcCol="1270" anchor="ctr" anchorCtr="0">
          <a:noAutofit/>
        </a:bodyPr>
        <a:lstStyle/>
        <a:p>
          <a:pPr marL="0" lvl="0" indent="0" algn="l" defTabSz="2489200">
            <a:lnSpc>
              <a:spcPct val="90000"/>
            </a:lnSpc>
            <a:spcBef>
              <a:spcPct val="0"/>
            </a:spcBef>
            <a:spcAft>
              <a:spcPct val="35000"/>
            </a:spcAft>
            <a:buNone/>
          </a:pPr>
          <a:r>
            <a:rPr lang="fr-FR" sz="5600" kern="1200" dirty="0"/>
            <a:t>Choix techniques</a:t>
          </a:r>
        </a:p>
      </dsp:txBody>
      <dsp:txXfrm>
        <a:off x="476297" y="1593718"/>
        <a:ext cx="5376985" cy="14917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0000" lnSpcReduction="20000"/>
          </a:bodyPr>
          <a:lstStyle/>
          <a:p>
            <a:r>
              <a:rPr lang="fr-FR" dirty="0"/>
              <a:t>Agence digitale créé en 2000 spécialisé dans site web/ application mobile</a:t>
            </a:r>
          </a:p>
          <a:p>
            <a:r>
              <a:rPr lang="fr-FR" dirty="0"/>
              <a:t>Projet sur mesure adapté aux client dans divers secteurs d’activités : divertissement, commerce en ligne, fondations, collecte de fond…</a:t>
            </a:r>
          </a:p>
          <a:p>
            <a:r>
              <a:rPr lang="fr-FR" dirty="0"/>
              <a:t>Elle est constituée d’une douzaine de personne. Elle réalise en chiffre d’affaire de 750 000euros en 2016.</a:t>
            </a:r>
          </a:p>
          <a:p>
            <a:r>
              <a:rPr lang="fr-FR" dirty="0"/>
              <a:t>La portée de ses projets sont nationale et internationale</a:t>
            </a:r>
          </a:p>
        </p:txBody>
      </p:sp>
      <p:sp>
        <p:nvSpPr>
          <p:cNvPr id="4" name="Espace réservé du numéro de diapositive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299549"/>
            <a:ext cx="20216457"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3669412"/>
            <a:ext cx="20200500"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113390"/>
            <a:ext cx="20205437"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3669412"/>
            <a:ext cx="20200240"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4299549"/>
            <a:ext cx="20200240"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129359"/>
            <a:ext cx="20194689"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2797942"/>
            <a:ext cx="20202431"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2659543"/>
            <a:ext cx="20184579"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3342272"/>
            <a:ext cx="20194689"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2783290"/>
            <a:ext cx="20218202"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839554"/>
            <a:ext cx="31236157" cy="769233"/>
          </a:xfrm>
          <a:prstGeom prst="rect">
            <a:avLst/>
          </a:prstGeom>
        </p:spPr>
        <p:txBody>
          <a:bodyPr lIns="77349" tIns="38675" rIns="77349" bIns="38675">
            <a:normAutofit/>
          </a:bodyPr>
          <a:lstStyle>
            <a:lvl1pPr marL="0" indent="0" algn="ctr">
              <a:buFontTx/>
              <a:buNone/>
              <a:defRPr sz="4800">
                <a:solidFill>
                  <a:schemeClr val="tx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2047885"/>
            <a:ext cx="31236157" cy="892726"/>
          </a:xfrm>
          <a:prstGeom prst="rect">
            <a:avLst/>
          </a:prstGeom>
        </p:spPr>
        <p:txBody>
          <a:bodyPr lIns="77349" tIns="38675" rIns="77349" bIns="38675" anchor="t" anchorCtr="1">
            <a:noAutofit/>
          </a:bodyPr>
          <a:lstStyle>
            <a:lvl1pPr marL="0" indent="0" algn="ctr">
              <a:buFontTx/>
              <a:buNone/>
              <a:defRPr sz="7200" b="1">
                <a:solidFill>
                  <a:schemeClr val="tx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14618"/>
            <a:ext cx="31236157" cy="1255651"/>
          </a:xfrm>
          <a:prstGeom prst="rect">
            <a:avLst/>
          </a:prstGeom>
        </p:spPr>
        <p:txBody>
          <a:bodyPr lIns="77349" tIns="38675" rIns="77349" bIns="38675" anchor="t" anchorCtr="1">
            <a:noAutofit/>
          </a:bodyPr>
          <a:lstStyle>
            <a:lvl1pPr marL="0" indent="0" algn="ctr">
              <a:buFontTx/>
              <a:buNone/>
              <a:defRPr sz="11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382822"/>
            <a:ext cx="9807648"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3708135"/>
            <a:ext cx="9799909" cy="781015"/>
          </a:xfrm>
          <a:prstGeom prst="rect">
            <a:avLst/>
          </a:prstGeom>
          <a:noFill/>
        </p:spPr>
        <p:txBody>
          <a:bodyPr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2411485"/>
            <a:ext cx="9809195"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1772430"/>
            <a:ext cx="9801454"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4375522"/>
            <a:ext cx="20206694"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3714236"/>
            <a:ext cx="20206694"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8752243"/>
            <a:ext cx="20206694"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8083659"/>
            <a:ext cx="20206694"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3714236"/>
            <a:ext cx="9798095"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4382822"/>
            <a:ext cx="9798095"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1827819"/>
            <a:ext cx="9798095"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2496403"/>
            <a:ext cx="9726982"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2745034"/>
            <a:ext cx="9798095"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3468312"/>
            <a:ext cx="9803004" cy="883014"/>
          </a:xfrm>
          <a:prstGeom prst="rect">
            <a:avLst/>
          </a:prstGeom>
        </p:spPr>
        <p:txBody>
          <a:bodyPr wrap="square" lIns="223877" tIns="223877" rIns="223877" bIns="223877">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5783804" y="2839554"/>
            <a:ext cx="31236157" cy="769233"/>
          </a:xfrm>
          <a:prstGeom prst="rect">
            <a:avLst/>
          </a:prstGeom>
        </p:spPr>
        <p:txBody>
          <a:bodyPr lIns="77349" tIns="38675" rIns="77349" bIns="38675">
            <a:normAutofit/>
          </a:bodyPr>
          <a:lstStyle>
            <a:lvl1pPr marL="0" indent="0" algn="ctr">
              <a:buFontTx/>
              <a:buNone/>
              <a:defRPr sz="4800">
                <a:solidFill>
                  <a:schemeClr val="tx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32" name="Text Placeholder 76"/>
          <p:cNvSpPr>
            <a:spLocks noGrp="1"/>
          </p:cNvSpPr>
          <p:nvPr>
            <p:ph type="body" sz="quarter" idx="151" hasCustomPrompt="1"/>
          </p:nvPr>
        </p:nvSpPr>
        <p:spPr>
          <a:xfrm>
            <a:off x="5783804" y="2047885"/>
            <a:ext cx="31236157" cy="892726"/>
          </a:xfrm>
          <a:prstGeom prst="rect">
            <a:avLst/>
          </a:prstGeom>
        </p:spPr>
        <p:txBody>
          <a:bodyPr lIns="77349" tIns="38675" rIns="77349" bIns="38675" anchor="t" anchorCtr="1">
            <a:noAutofit/>
          </a:bodyPr>
          <a:lstStyle>
            <a:lvl1pPr marL="0" indent="0" algn="ctr">
              <a:buFontTx/>
              <a:buNone/>
              <a:defRPr sz="7200" b="1">
                <a:solidFill>
                  <a:schemeClr val="tx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33" name="Text Placeholder 76"/>
          <p:cNvSpPr>
            <a:spLocks noGrp="1"/>
          </p:cNvSpPr>
          <p:nvPr>
            <p:ph type="body" sz="quarter" idx="153" hasCustomPrompt="1"/>
          </p:nvPr>
        </p:nvSpPr>
        <p:spPr>
          <a:xfrm>
            <a:off x="5783804" y="314618"/>
            <a:ext cx="31236157" cy="1255651"/>
          </a:xfrm>
          <a:prstGeom prst="rect">
            <a:avLst/>
          </a:prstGeom>
        </p:spPr>
        <p:txBody>
          <a:bodyPr lIns="77349" tIns="38675" rIns="77349" bIns="38675" anchor="t" anchorCtr="1">
            <a:noAutofit/>
          </a:bodyPr>
          <a:lstStyle>
            <a:lvl1pPr marL="0" indent="0" algn="ctr">
              <a:buFontTx/>
              <a:buNone/>
              <a:defRPr sz="11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7896329" y="-34040"/>
            <a:ext cx="17332458" cy="30309253"/>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32" name="Group 31"/>
            <p:cNvGrpSpPr/>
            <p:nvPr userDrawn="1"/>
          </p:nvGrpSpPr>
          <p:grpSpPr>
            <a:xfrm>
              <a:off x="-9744993" y="29384982"/>
              <a:ext cx="7531182" cy="2394304"/>
              <a:chOff x="-4470427" y="13701622"/>
              <a:chExt cx="3470785" cy="1100043"/>
            </a:xfrm>
          </p:grpSpPr>
          <p:grpSp>
            <p:nvGrpSpPr>
              <p:cNvPr id="46" name="Group 45"/>
              <p:cNvGrpSpPr/>
              <p:nvPr userDrawn="1"/>
            </p:nvGrpSpPr>
            <p:grpSpPr>
              <a:xfrm>
                <a:off x="-2783495" y="13745858"/>
                <a:ext cx="624431" cy="983077"/>
                <a:chOff x="-3958697" y="14964973"/>
                <a:chExt cx="779338" cy="1408742"/>
              </a:xfrm>
            </p:grpSpPr>
            <p:pic>
              <p:nvPicPr>
                <p:cNvPr id="52" name="Picture 51"/>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41199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8"/>
                <a:ext cx="1033517" cy="983067"/>
                <a:chOff x="-2921738" y="14889872"/>
                <a:chExt cx="1420279" cy="1350947"/>
              </a:xfrm>
            </p:grpSpPr>
            <p:pic>
              <p:nvPicPr>
                <p:cNvPr id="50" name="Picture 49"/>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51" name="TextBox 50"/>
                <p:cNvSpPr txBox="1"/>
                <p:nvPr userDrawn="1"/>
              </p:nvSpPr>
              <p:spPr>
                <a:xfrm>
                  <a:off x="-2918991" y="15845718"/>
                  <a:ext cx="1417532" cy="395101"/>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49" name="TextBox 48"/>
              <p:cNvSpPr txBox="1"/>
              <p:nvPr userDrawn="1"/>
            </p:nvSpPr>
            <p:spPr>
              <a:xfrm>
                <a:off x="-4440600" y="14388370"/>
                <a:ext cx="1035685" cy="41329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618903" y="34554904"/>
              <a:ext cx="9434488" cy="2526502"/>
              <a:chOff x="-4856435" y="15859915"/>
              <a:chExt cx="4347933"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294" name="Image" r:id="rId8" imgW="1828571" imgH="1117460" progId="">
                      <p:embed/>
                    </p:oleObj>
                  </mc:Choice>
                  <mc:Fallback>
                    <p:oleObj name="Image" r:id="rId8" imgW="1828571" imgH="1117460" progId="">
                      <p:embed/>
                      <p:pic>
                        <p:nvPicPr>
                          <p:cNvPr id="0"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322" y="1585991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295" name="Image" r:id="rId10" imgW="1828571" imgH="1117460" progId="">
                      <p:embed/>
                    </p:oleObj>
                  </mc:Choice>
                  <mc:Fallback>
                    <p:oleObj name="Image" r:id="rId10" imgW="1828571" imgH="1117460" progId="">
                      <p:embed/>
                      <p:pic>
                        <p:nvPicPr>
                          <p:cNvPr id="0" name="Picture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2617" y="15863608"/>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40"/>
              <p:cNvSpPr txBox="1"/>
              <p:nvPr userDrawn="1"/>
            </p:nvSpPr>
            <p:spPr>
              <a:xfrm rot="16200000">
                <a:off x="-5311537" y="16348670"/>
                <a:ext cx="1117601" cy="207398"/>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58196"/>
                <a:ext cx="1117601" cy="207398"/>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43371298" y="0"/>
            <a:ext cx="17368566" cy="30336485"/>
            <a:chOff x="44157839" y="-55065"/>
            <a:chExt cx="11062139" cy="38621567"/>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296" name="Image" r:id="rId12" imgW="4571429" imgH="1688889" progId="">
                    <p:embed/>
                  </p:oleObj>
                </mc:Choice>
                <mc:Fallback>
                  <p:oleObj name="Image" r:id="rId12" imgW="4571429" imgH="1688889" progId="">
                    <p:embed/>
                    <p:pic>
                      <p:nvPicPr>
                        <p:cNvPr id="0" name="Picture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02925" y="4068480"/>
                          <a:ext cx="6955629" cy="256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cstate="print"/>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297" name="Image" r:id="rId15" imgW="1574603" imgH="1053968" progId="">
                    <p:embed/>
                  </p:oleObj>
                </mc:Choice>
                <mc:Fallback>
                  <p:oleObj name="Image" r:id="rId15" imgW="1574603" imgH="1053968" progId="">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0659" y="15799252"/>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35164890"/>
              <a:ext cx="10354213" cy="1278342"/>
              <a:chOff x="44200453" y="33317650"/>
              <a:chExt cx="9771399" cy="110159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911671"/>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78188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40" name="Rounded Rectangle 39"/>
          <p:cNvSpPr/>
          <p:nvPr userDrawn="1"/>
        </p:nvSpPr>
        <p:spPr>
          <a:xfrm>
            <a:off x="808904"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21712946"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userDrawn="1"/>
        </p:nvGrpSpPr>
        <p:grpSpPr>
          <a:xfrm>
            <a:off x="-20066" y="-6543"/>
            <a:ext cx="42823828" cy="3234241"/>
            <a:chOff x="-14192" y="1382"/>
            <a:chExt cx="27451941" cy="4572641"/>
          </a:xfrm>
        </p:grpSpPr>
        <p:sp>
          <p:nvSpPr>
            <p:cNvPr id="74"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7" name="Group 76"/>
          <p:cNvGrpSpPr/>
          <p:nvPr userDrawn="1"/>
        </p:nvGrpSpPr>
        <p:grpSpPr>
          <a:xfrm rot="10800000">
            <a:off x="-45491" y="29212681"/>
            <a:ext cx="42900398" cy="1062530"/>
            <a:chOff x="-14192" y="1382"/>
            <a:chExt cx="27451941" cy="4572641"/>
          </a:xfrm>
        </p:grpSpPr>
        <p:sp>
          <p:nvSpPr>
            <p:cNvPr id="7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81" name="Text Box 14"/>
          <p:cNvSpPr txBox="1">
            <a:spLocks noChangeArrowheads="1"/>
          </p:cNvSpPr>
          <p:nvPr userDrawn="1"/>
        </p:nvSpPr>
        <p:spPr bwMode="auto">
          <a:xfrm>
            <a:off x="1322299" y="29768062"/>
            <a:ext cx="5353272"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33"/>
          <p:cNvSpPr>
            <a:spLocks noChangeArrowheads="1"/>
          </p:cNvSpPr>
          <p:nvPr/>
        </p:nvSpPr>
        <p:spPr bwMode="auto">
          <a:xfrm>
            <a:off x="548847" y="3771204"/>
            <a:ext cx="41742153" cy="25165643"/>
          </a:xfrm>
          <a:prstGeom prst="roundRect">
            <a:avLst>
              <a:gd name="adj" fmla="val 2277"/>
            </a:avLst>
          </a:prstGeom>
          <a:noFill/>
          <a:ln w="9525">
            <a:solidFill>
              <a:schemeClr val="accent5"/>
            </a:solid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2025010" y="29670237"/>
            <a:ext cx="3728216"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41" name="Group 40"/>
            <p:cNvGrpSpPr/>
            <p:nvPr userDrawn="1"/>
          </p:nvGrpSpPr>
          <p:grpSpPr>
            <a:xfrm>
              <a:off x="-9744993" y="29384982"/>
              <a:ext cx="7531182" cy="2394304"/>
              <a:chOff x="-4470427" y="13701622"/>
              <a:chExt cx="3470785" cy="1100043"/>
            </a:xfrm>
          </p:grpSpPr>
          <p:grpSp>
            <p:nvGrpSpPr>
              <p:cNvPr id="49" name="Group 48"/>
              <p:cNvGrpSpPr/>
              <p:nvPr userDrawn="1"/>
            </p:nvGrpSpPr>
            <p:grpSpPr>
              <a:xfrm>
                <a:off x="-2783495" y="13745858"/>
                <a:ext cx="624431" cy="983077"/>
                <a:chOff x="-3958697" y="14964973"/>
                <a:chExt cx="779338" cy="1408742"/>
              </a:xfrm>
            </p:grpSpPr>
            <p:pic>
              <p:nvPicPr>
                <p:cNvPr id="70" name="Picture 69"/>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41199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8"/>
                <a:ext cx="1033517" cy="983067"/>
                <a:chOff x="-2921738" y="14889872"/>
                <a:chExt cx="1420279" cy="1350947"/>
              </a:xfrm>
            </p:grpSpPr>
            <p:pic>
              <p:nvPicPr>
                <p:cNvPr id="68" name="Picture 67"/>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69" name="TextBox 68"/>
                <p:cNvSpPr txBox="1"/>
                <p:nvPr userDrawn="1"/>
              </p:nvSpPr>
              <p:spPr>
                <a:xfrm>
                  <a:off x="-2918991" y="15845718"/>
                  <a:ext cx="1417532" cy="395101"/>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67" name="TextBox 66"/>
              <p:cNvSpPr txBox="1"/>
              <p:nvPr userDrawn="1"/>
            </p:nvSpPr>
            <p:spPr>
              <a:xfrm>
                <a:off x="-4440600" y="14388370"/>
                <a:ext cx="1035685" cy="41329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618903" y="34554904"/>
              <a:ext cx="9434488" cy="2526502"/>
              <a:chOff x="-4856435" y="15859915"/>
              <a:chExt cx="4347933"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18" name="Image" r:id="rId8" imgW="1828571" imgH="1117460" progId="">
                      <p:embed/>
                    </p:oleObj>
                  </mc:Choice>
                  <mc:Fallback>
                    <p:oleObj name="Image" r:id="rId8" imgW="1828571" imgH="1117460" progId="">
                      <p:embed/>
                      <p:pic>
                        <p:nvPicPr>
                          <p:cNvPr id="0"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322" y="1585991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19" name="Image" r:id="rId10" imgW="1828571" imgH="1117460" progId="">
                      <p:embed/>
                    </p:oleObj>
                  </mc:Choice>
                  <mc:Fallback>
                    <p:oleObj name="Image" r:id="rId10" imgW="1828571" imgH="1117460" progId="">
                      <p:embed/>
                      <p:pic>
                        <p:nvPicPr>
                          <p:cNvPr id="0" name="Picture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2617" y="15863608"/>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userDrawn="1"/>
            </p:nvSpPr>
            <p:spPr>
              <a:xfrm rot="16200000">
                <a:off x="-5311537" y="16348670"/>
                <a:ext cx="1117601" cy="207398"/>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58196"/>
                <a:ext cx="1117601" cy="207398"/>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20" name="Image" r:id="rId12" imgW="4571429" imgH="1688889" progId="">
                    <p:embed/>
                  </p:oleObj>
                </mc:Choice>
                <mc:Fallback>
                  <p:oleObj name="Image" r:id="rId12" imgW="4571429" imgH="1688889" progId="">
                    <p:embed/>
                    <p:pic>
                      <p:nvPicPr>
                        <p:cNvPr id="0" name="Picture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02925" y="4068480"/>
                          <a:ext cx="6955629" cy="256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5" name="Picture 84"/>
            <p:cNvPicPr>
              <a:picLocks noChangeAspect="1"/>
            </p:cNvPicPr>
            <p:nvPr userDrawn="1"/>
          </p:nvPicPr>
          <p:blipFill>
            <a:blip r:embed="rId14" cstate="print"/>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21" name="Image" r:id="rId15" imgW="1574603" imgH="1053968" progId="">
                    <p:embed/>
                  </p:oleObj>
                </mc:Choice>
                <mc:Fallback>
                  <p:oleObj name="Image" r:id="rId15" imgW="1574603" imgH="1053968" progId="">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0659" y="15799252"/>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7" name="Group 86"/>
            <p:cNvGrpSpPr/>
            <p:nvPr userDrawn="1"/>
          </p:nvGrpSpPr>
          <p:grpSpPr>
            <a:xfrm>
              <a:off x="44487207" y="35164890"/>
              <a:ext cx="10354213" cy="1278342"/>
              <a:chOff x="44200453" y="33317650"/>
              <a:chExt cx="9771399" cy="110159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911671"/>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43875929" y="28936847"/>
            <a:ext cx="10786864"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48" name="Group 47"/>
          <p:cNvGrpSpPr/>
          <p:nvPr userDrawn="1"/>
        </p:nvGrpSpPr>
        <p:grpSpPr>
          <a:xfrm>
            <a:off x="-20066" y="-6543"/>
            <a:ext cx="42823828" cy="3234241"/>
            <a:chOff x="-14192" y="1382"/>
            <a:chExt cx="27451941" cy="4572641"/>
          </a:xfrm>
        </p:grpSpPr>
        <p:sp>
          <p:nvSpPr>
            <p:cNvPr id="5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53" name="Group 52"/>
          <p:cNvGrpSpPr/>
          <p:nvPr userDrawn="1"/>
        </p:nvGrpSpPr>
        <p:grpSpPr>
          <a:xfrm rot="10800000">
            <a:off x="-45491" y="29212681"/>
            <a:ext cx="42900398" cy="1062530"/>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7" name="Text Box 14"/>
          <p:cNvSpPr txBox="1">
            <a:spLocks noChangeArrowheads="1"/>
          </p:cNvSpPr>
          <p:nvPr userDrawn="1"/>
        </p:nvSpPr>
        <p:spPr bwMode="auto">
          <a:xfrm>
            <a:off x="1322299" y="29768062"/>
            <a:ext cx="5353272"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microsoft.com/office/2007/relationships/diagramDrawing" Target="../diagrams/drawing2.xml"/><Relationship Id="rId26" Type="http://schemas.openxmlformats.org/officeDocument/2006/relationships/diagramQuickStyle" Target="../diagrams/quickStyle4.xml"/><Relationship Id="rId39" Type="http://schemas.openxmlformats.org/officeDocument/2006/relationships/image" Target="../media/image17.png"/><Relationship Id="rId3" Type="http://schemas.openxmlformats.org/officeDocument/2006/relationships/diagramData" Target="../diagrams/data1.xml"/><Relationship Id="rId21" Type="http://schemas.openxmlformats.org/officeDocument/2006/relationships/diagramQuickStyle" Target="../diagrams/quickStyle3.xml"/><Relationship Id="rId34" Type="http://schemas.openxmlformats.org/officeDocument/2006/relationships/diagramData" Target="../diagrams/data6.xml"/><Relationship Id="rId7" Type="http://schemas.microsoft.com/office/2007/relationships/diagramDrawing" Target="../diagrams/drawing1.xml"/><Relationship Id="rId12" Type="http://schemas.openxmlformats.org/officeDocument/2006/relationships/image" Target="../media/image15.svg"/><Relationship Id="rId17" Type="http://schemas.openxmlformats.org/officeDocument/2006/relationships/diagramColors" Target="../diagrams/colors2.xml"/><Relationship Id="rId25" Type="http://schemas.openxmlformats.org/officeDocument/2006/relationships/diagramLayout" Target="../diagrams/layout4.xml"/><Relationship Id="rId33" Type="http://schemas.microsoft.com/office/2007/relationships/diagramDrawing" Target="../diagrams/drawing5.xml"/><Relationship Id="rId38" Type="http://schemas.microsoft.com/office/2007/relationships/diagramDrawing" Target="../diagrams/drawing6.xml"/><Relationship Id="rId2" Type="http://schemas.openxmlformats.org/officeDocument/2006/relationships/notesSlide" Target="../notesSlides/notesSlide1.xml"/><Relationship Id="rId16" Type="http://schemas.openxmlformats.org/officeDocument/2006/relationships/diagramQuickStyle" Target="../diagrams/quickStyle2.xml"/><Relationship Id="rId20" Type="http://schemas.openxmlformats.org/officeDocument/2006/relationships/diagramLayout" Target="../diagrams/layout3.xml"/><Relationship Id="rId29"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png"/><Relationship Id="rId24" Type="http://schemas.openxmlformats.org/officeDocument/2006/relationships/diagramData" Target="../diagrams/data4.xml"/><Relationship Id="rId32" Type="http://schemas.openxmlformats.org/officeDocument/2006/relationships/diagramColors" Target="../diagrams/colors5.xml"/><Relationship Id="rId37" Type="http://schemas.openxmlformats.org/officeDocument/2006/relationships/diagramColors" Target="../diagrams/colors6.xml"/><Relationship Id="rId5" Type="http://schemas.openxmlformats.org/officeDocument/2006/relationships/diagramQuickStyle" Target="../diagrams/quickStyle1.xml"/><Relationship Id="rId15" Type="http://schemas.openxmlformats.org/officeDocument/2006/relationships/diagramLayout" Target="../diagrams/layout2.xml"/><Relationship Id="rId23" Type="http://schemas.microsoft.com/office/2007/relationships/diagramDrawing" Target="../diagrams/drawing3.xml"/><Relationship Id="rId28" Type="http://schemas.microsoft.com/office/2007/relationships/diagramDrawing" Target="../diagrams/drawing4.xml"/><Relationship Id="rId36" Type="http://schemas.openxmlformats.org/officeDocument/2006/relationships/diagramQuickStyle" Target="../diagrams/quickStyle6.xml"/><Relationship Id="rId10" Type="http://schemas.openxmlformats.org/officeDocument/2006/relationships/image" Target="../media/image13.png"/><Relationship Id="rId19" Type="http://schemas.openxmlformats.org/officeDocument/2006/relationships/diagramData" Target="../diagrams/data3.xml"/><Relationship Id="rId31" Type="http://schemas.openxmlformats.org/officeDocument/2006/relationships/diagramQuickStyle" Target="../diagrams/quickStyle5.xml"/><Relationship Id="rId4" Type="http://schemas.openxmlformats.org/officeDocument/2006/relationships/diagramLayout" Target="../diagrams/layout1.xml"/><Relationship Id="rId9" Type="http://schemas.openxmlformats.org/officeDocument/2006/relationships/image" Target="../media/image12.png"/><Relationship Id="rId14" Type="http://schemas.openxmlformats.org/officeDocument/2006/relationships/diagramData" Target="../diagrams/data2.xml"/><Relationship Id="rId22" Type="http://schemas.openxmlformats.org/officeDocument/2006/relationships/diagramColors" Target="../diagrams/colors3.xml"/><Relationship Id="rId27" Type="http://schemas.openxmlformats.org/officeDocument/2006/relationships/diagramColors" Target="../diagrams/colors4.xml"/><Relationship Id="rId30" Type="http://schemas.openxmlformats.org/officeDocument/2006/relationships/diagramLayout" Target="../diagrams/layout5.xml"/><Relationship Id="rId35"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51"/>
          </p:nvPr>
        </p:nvSpPr>
        <p:spPr>
          <a:xfrm>
            <a:off x="5783804" y="2494248"/>
            <a:ext cx="31236157" cy="892726"/>
          </a:xfrm>
        </p:spPr>
        <p:txBody>
          <a:bodyPr/>
          <a:lstStyle/>
          <a:p>
            <a:r>
              <a:rPr lang="fr-FR" dirty="0"/>
              <a:t>Par Maxime COSTE et Pierre GILLY</a:t>
            </a:r>
          </a:p>
        </p:txBody>
      </p:sp>
      <p:sp>
        <p:nvSpPr>
          <p:cNvPr id="18" name="Espace réservé du texte 17"/>
          <p:cNvSpPr>
            <a:spLocks noGrp="1"/>
          </p:cNvSpPr>
          <p:nvPr>
            <p:ph type="body" sz="quarter" idx="153"/>
          </p:nvPr>
        </p:nvSpPr>
        <p:spPr>
          <a:xfrm>
            <a:off x="5783804" y="0"/>
            <a:ext cx="31236157" cy="1255651"/>
          </a:xfrm>
        </p:spPr>
        <p:txBody>
          <a:bodyPr/>
          <a:lstStyle/>
          <a:p>
            <a:r>
              <a:rPr lang="fr-FR" dirty="0"/>
              <a:t>Présentation Projet « </a:t>
            </a:r>
            <a:r>
              <a:rPr lang="fr-FR" dirty="0" err="1"/>
              <a:t>Pimp</a:t>
            </a:r>
            <a:r>
              <a:rPr lang="fr-FR" dirty="0"/>
              <a:t> </a:t>
            </a:r>
            <a:r>
              <a:rPr lang="fr-FR" dirty="0" err="1"/>
              <a:t>My</a:t>
            </a:r>
            <a:r>
              <a:rPr lang="fr-FR" dirty="0"/>
              <a:t> </a:t>
            </a:r>
            <a:r>
              <a:rPr lang="fr-FR" dirty="0" err="1"/>
              <a:t>Fridge</a:t>
            </a:r>
            <a:r>
              <a:rPr lang="fr-FR" dirty="0"/>
              <a:t> »</a:t>
            </a:r>
          </a:p>
        </p:txBody>
      </p:sp>
      <p:graphicFrame>
        <p:nvGraphicFramePr>
          <p:cNvPr id="38" name="Diagramme 37">
            <a:extLst>
              <a:ext uri="{FF2B5EF4-FFF2-40B4-BE49-F238E27FC236}">
                <a16:creationId xmlns:a16="http://schemas.microsoft.com/office/drawing/2014/main" id="{65B6CD31-95FF-497C-A655-855BF7BB1F42}"/>
              </a:ext>
            </a:extLst>
          </p:cNvPr>
          <p:cNvGraphicFramePr/>
          <p:nvPr>
            <p:extLst>
              <p:ext uri="{D42A27DB-BD31-4B8C-83A1-F6EECF244321}">
                <p14:modId xmlns:p14="http://schemas.microsoft.com/office/powerpoint/2010/main" val="2814052267"/>
              </p:ext>
            </p:extLst>
          </p:nvPr>
        </p:nvGraphicFramePr>
        <p:xfrm>
          <a:off x="20915315" y="15518606"/>
          <a:ext cx="7071286" cy="2962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3" name="Connecteur droit 22">
            <a:extLst>
              <a:ext uri="{FF2B5EF4-FFF2-40B4-BE49-F238E27FC236}">
                <a16:creationId xmlns:a16="http://schemas.microsoft.com/office/drawing/2014/main" id="{1769E93A-75A8-4879-AF7D-63B60E2CA801}"/>
              </a:ext>
            </a:extLst>
          </p:cNvPr>
          <p:cNvCxnSpPr/>
          <p:nvPr/>
        </p:nvCxnSpPr>
        <p:spPr>
          <a:xfrm>
            <a:off x="599281" y="15137606"/>
            <a:ext cx="416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EAC5EE65-1150-4CB6-A2DA-75A349008277}"/>
              </a:ext>
            </a:extLst>
          </p:cNvPr>
          <p:cNvCxnSpPr>
            <a:cxnSpLocks/>
          </p:cNvCxnSpPr>
          <p:nvPr/>
        </p:nvCxnSpPr>
        <p:spPr>
          <a:xfrm flipV="1">
            <a:off x="21401881" y="3707608"/>
            <a:ext cx="0" cy="25371037"/>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Image 41">
            <a:extLst>
              <a:ext uri="{FF2B5EF4-FFF2-40B4-BE49-F238E27FC236}">
                <a16:creationId xmlns:a16="http://schemas.microsoft.com/office/drawing/2014/main" id="{9C1A2D88-0546-4784-BA88-A431543E167C}"/>
              </a:ext>
            </a:extLst>
          </p:cNvPr>
          <p:cNvPicPr>
            <a:picLocks noChangeAspect="1"/>
          </p:cNvPicPr>
          <p:nvPr/>
        </p:nvPicPr>
        <p:blipFill rotWithShape="1">
          <a:blip r:embed="rId8">
            <a:extLst>
              <a:ext uri="{28A0092B-C50C-407E-A947-70E740481C1C}">
                <a14:useLocalDpi xmlns:a14="http://schemas.microsoft.com/office/drawing/2010/main" val="0"/>
              </a:ext>
            </a:extLst>
          </a:blip>
          <a:srcRect l="3392" t="5200" r="7981" b="4769"/>
          <a:stretch/>
        </p:blipFill>
        <p:spPr>
          <a:xfrm>
            <a:off x="3756172" y="4172466"/>
            <a:ext cx="13622428" cy="10591806"/>
          </a:xfrm>
          <a:prstGeom prst="rect">
            <a:avLst/>
          </a:prstGeom>
        </p:spPr>
      </p:pic>
      <p:pic>
        <p:nvPicPr>
          <p:cNvPr id="46" name="Image 45">
            <a:extLst>
              <a:ext uri="{FF2B5EF4-FFF2-40B4-BE49-F238E27FC236}">
                <a16:creationId xmlns:a16="http://schemas.microsoft.com/office/drawing/2014/main" id="{78041B95-33D8-4CBF-B8DF-DB172082339C}"/>
              </a:ext>
            </a:extLst>
          </p:cNvPr>
          <p:cNvPicPr>
            <a:picLocks noChangeAspect="1"/>
          </p:cNvPicPr>
          <p:nvPr/>
        </p:nvPicPr>
        <p:blipFill rotWithShape="1">
          <a:blip r:embed="rId9">
            <a:extLst>
              <a:ext uri="{28A0092B-C50C-407E-A947-70E740481C1C}">
                <a14:useLocalDpi xmlns:a14="http://schemas.microsoft.com/office/drawing/2010/main" val="0"/>
              </a:ext>
            </a:extLst>
          </a:blip>
          <a:srcRect l="5708" t="11649" r="6599" b="6081"/>
          <a:stretch/>
        </p:blipFill>
        <p:spPr>
          <a:xfrm>
            <a:off x="29148124" y="4067423"/>
            <a:ext cx="12836107" cy="8918942"/>
          </a:xfrm>
          <a:prstGeom prst="rect">
            <a:avLst/>
          </a:prstGeom>
        </p:spPr>
      </p:pic>
      <p:pic>
        <p:nvPicPr>
          <p:cNvPr id="53" name="Image 52">
            <a:extLst>
              <a:ext uri="{FF2B5EF4-FFF2-40B4-BE49-F238E27FC236}">
                <a16:creationId xmlns:a16="http://schemas.microsoft.com/office/drawing/2014/main" id="{EECC7060-1F07-4508-AE61-DD642DFC561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93081" y="15798136"/>
            <a:ext cx="14675197" cy="5526967"/>
          </a:xfrm>
          <a:prstGeom prst="rect">
            <a:avLst/>
          </a:prstGeom>
        </p:spPr>
      </p:pic>
      <p:pic>
        <p:nvPicPr>
          <p:cNvPr id="55" name="Graphique 54" descr="Actualiser">
            <a:extLst>
              <a:ext uri="{FF2B5EF4-FFF2-40B4-BE49-F238E27FC236}">
                <a16:creationId xmlns:a16="http://schemas.microsoft.com/office/drawing/2014/main" id="{E7FB1EB9-ACF9-4B1C-B6AF-86FB510D32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8268522">
            <a:off x="20369699" y="14119970"/>
            <a:ext cx="2064364" cy="2064364"/>
          </a:xfrm>
          <a:prstGeom prst="rect">
            <a:avLst/>
          </a:prstGeom>
        </p:spPr>
      </p:pic>
      <p:pic>
        <p:nvPicPr>
          <p:cNvPr id="57" name="Image 56">
            <a:extLst>
              <a:ext uri="{FF2B5EF4-FFF2-40B4-BE49-F238E27FC236}">
                <a16:creationId xmlns:a16="http://schemas.microsoft.com/office/drawing/2014/main" id="{2EC9C486-15D0-45C1-81E0-7D92A1FC3B43}"/>
              </a:ext>
            </a:extLst>
          </p:cNvPr>
          <p:cNvPicPr/>
          <p:nvPr/>
        </p:nvPicPr>
        <p:blipFill>
          <a:blip r:embed="rId13"/>
          <a:stretch>
            <a:fillRect/>
          </a:stretch>
        </p:blipFill>
        <p:spPr>
          <a:xfrm>
            <a:off x="1509411" y="19772752"/>
            <a:ext cx="18730947" cy="7992905"/>
          </a:xfrm>
          <a:prstGeom prst="rect">
            <a:avLst/>
          </a:prstGeom>
        </p:spPr>
      </p:pic>
      <p:graphicFrame>
        <p:nvGraphicFramePr>
          <p:cNvPr id="59" name="Diagramme 58">
            <a:extLst>
              <a:ext uri="{FF2B5EF4-FFF2-40B4-BE49-F238E27FC236}">
                <a16:creationId xmlns:a16="http://schemas.microsoft.com/office/drawing/2014/main" id="{F792F1E1-DB22-4085-9040-0130039A622F}"/>
              </a:ext>
            </a:extLst>
          </p:cNvPr>
          <p:cNvGraphicFramePr/>
          <p:nvPr>
            <p:extLst>
              <p:ext uri="{D42A27DB-BD31-4B8C-83A1-F6EECF244321}">
                <p14:modId xmlns:p14="http://schemas.microsoft.com/office/powerpoint/2010/main" val="529661168"/>
              </p:ext>
            </p:extLst>
          </p:nvPr>
        </p:nvGraphicFramePr>
        <p:xfrm>
          <a:off x="-153885" y="15510941"/>
          <a:ext cx="7071286" cy="296252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60" name="Diagramme 59">
            <a:extLst>
              <a:ext uri="{FF2B5EF4-FFF2-40B4-BE49-F238E27FC236}">
                <a16:creationId xmlns:a16="http://schemas.microsoft.com/office/drawing/2014/main" id="{7BFF6DB0-E2B8-43D8-B092-B1F8FB02CE33}"/>
              </a:ext>
            </a:extLst>
          </p:cNvPr>
          <p:cNvGraphicFramePr/>
          <p:nvPr>
            <p:extLst>
              <p:ext uri="{D42A27DB-BD31-4B8C-83A1-F6EECF244321}">
                <p14:modId xmlns:p14="http://schemas.microsoft.com/office/powerpoint/2010/main" val="897706345"/>
              </p:ext>
            </p:extLst>
          </p:nvPr>
        </p:nvGraphicFramePr>
        <p:xfrm>
          <a:off x="-175090" y="4013690"/>
          <a:ext cx="7071286" cy="296252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61" name="Diagramme 60">
            <a:extLst>
              <a:ext uri="{FF2B5EF4-FFF2-40B4-BE49-F238E27FC236}">
                <a16:creationId xmlns:a16="http://schemas.microsoft.com/office/drawing/2014/main" id="{3161167B-EE2B-427A-ABED-8B9347873E23}"/>
              </a:ext>
            </a:extLst>
          </p:cNvPr>
          <p:cNvGraphicFramePr/>
          <p:nvPr>
            <p:extLst>
              <p:ext uri="{D42A27DB-BD31-4B8C-83A1-F6EECF244321}">
                <p14:modId xmlns:p14="http://schemas.microsoft.com/office/powerpoint/2010/main" val="1819576399"/>
              </p:ext>
            </p:extLst>
          </p:nvPr>
        </p:nvGraphicFramePr>
        <p:xfrm>
          <a:off x="20915315" y="3945360"/>
          <a:ext cx="7071286" cy="2962522"/>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63" name="Diagramme 62">
            <a:extLst>
              <a:ext uri="{FF2B5EF4-FFF2-40B4-BE49-F238E27FC236}">
                <a16:creationId xmlns:a16="http://schemas.microsoft.com/office/drawing/2014/main" id="{F8DE5461-6E85-4770-8DF3-383058500862}"/>
              </a:ext>
            </a:extLst>
          </p:cNvPr>
          <p:cNvGraphicFramePr/>
          <p:nvPr>
            <p:extLst>
              <p:ext uri="{D42A27DB-BD31-4B8C-83A1-F6EECF244321}">
                <p14:modId xmlns:p14="http://schemas.microsoft.com/office/powerpoint/2010/main" val="640470402"/>
              </p:ext>
            </p:extLst>
          </p:nvPr>
        </p:nvGraphicFramePr>
        <p:xfrm>
          <a:off x="6441361" y="14923048"/>
          <a:ext cx="13181032" cy="5172603"/>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aphicFrame>
        <p:nvGraphicFramePr>
          <p:cNvPr id="62" name="Diagramme 61">
            <a:extLst>
              <a:ext uri="{FF2B5EF4-FFF2-40B4-BE49-F238E27FC236}">
                <a16:creationId xmlns:a16="http://schemas.microsoft.com/office/drawing/2014/main" id="{479F1AAE-47E9-408F-B50B-59C266DBC19B}"/>
              </a:ext>
            </a:extLst>
          </p:cNvPr>
          <p:cNvGraphicFramePr/>
          <p:nvPr>
            <p:extLst>
              <p:ext uri="{D42A27DB-BD31-4B8C-83A1-F6EECF244321}">
                <p14:modId xmlns:p14="http://schemas.microsoft.com/office/powerpoint/2010/main" val="1174816295"/>
              </p:ext>
            </p:extLst>
          </p:nvPr>
        </p:nvGraphicFramePr>
        <p:xfrm>
          <a:off x="21854113" y="6720346"/>
          <a:ext cx="7911976" cy="8350799"/>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pic>
        <p:nvPicPr>
          <p:cNvPr id="4097" name="Image 4096">
            <a:extLst>
              <a:ext uri="{FF2B5EF4-FFF2-40B4-BE49-F238E27FC236}">
                <a16:creationId xmlns:a16="http://schemas.microsoft.com/office/drawing/2014/main" id="{59D4EEA3-FDE4-478B-A441-BB4872A31DD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2859854" y="23232539"/>
            <a:ext cx="15868650" cy="5133975"/>
          </a:xfrm>
          <a:prstGeom prst="rect">
            <a:avLst/>
          </a:prstGeom>
        </p:spPr>
      </p:pic>
    </p:spTree>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1866</TotalTime>
  <Words>91</Words>
  <Application>Microsoft Office PowerPoint</Application>
  <PresentationFormat>Personnalisé</PresentationFormat>
  <Paragraphs>20</Paragraphs>
  <Slides>1</Slides>
  <Notes>1</Notes>
  <HiddenSlides>0</HiddenSlides>
  <MMClips>0</MMClips>
  <ScaleCrop>false</ScaleCrop>
  <HeadingPairs>
    <vt:vector size="8" baseType="variant">
      <vt:variant>
        <vt:lpstr>Polices utilisées</vt:lpstr>
      </vt:variant>
      <vt:variant>
        <vt:i4>5</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9" baseType="lpstr">
      <vt:lpstr>Arial</vt:lpstr>
      <vt:lpstr>Calibri</vt:lpstr>
      <vt:lpstr>Tahoma</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Pierre GILLY</cp:lastModifiedBy>
  <cp:revision>259</cp:revision>
  <dcterms:created xsi:type="dcterms:W3CDTF">2012-02-10T00:21:22Z</dcterms:created>
  <dcterms:modified xsi:type="dcterms:W3CDTF">2017-11-24T13:44:38Z</dcterms:modified>
</cp:coreProperties>
</file>