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7218" autoAdjust="0"/>
  </p:normalViewPr>
  <p:slideViewPr>
    <p:cSldViewPr snapToGrid="0">
      <p:cViewPr varScale="1">
        <p:scale>
          <a:sx n="75" d="100"/>
          <a:sy n="75" d="100"/>
        </p:scale>
        <p:origin x="8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C453-2896-460C-9FE5-6C7BE12F6407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453C-A6BA-4915-83AD-ED2941B38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3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453C-A6BA-4915-83AD-ED2941B38D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Malgré les problèmes nous avons réussi à réaliser la majeure partie du projet. Grâce à la documentation + persévérance surmonter les problèmes qui se sont posé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453C-A6BA-4915-83AD-ED2941B38D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5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07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8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73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3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4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2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1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95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F1DA-3622-4B86-9378-3110406A1FC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91784-D188-4D35-9512-2654F0BA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23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C215B-3AB3-4419-8F86-B4A701E4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437" y="2404534"/>
            <a:ext cx="8557566" cy="1646302"/>
          </a:xfrm>
        </p:spPr>
        <p:txBody>
          <a:bodyPr/>
          <a:lstStyle/>
          <a:p>
            <a:r>
              <a:rPr lang="fr-FR" dirty="0"/>
              <a:t>Projet Server Architecture &amp; Administration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56079F-8031-4CCF-B1E8-9A9CE742A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37" y="4050833"/>
            <a:ext cx="8557566" cy="1096899"/>
          </a:xfrm>
        </p:spPr>
        <p:txBody>
          <a:bodyPr/>
          <a:lstStyle/>
          <a:p>
            <a:r>
              <a:rPr lang="fr-FR" dirty="0"/>
              <a:t>COSTE Maxime, HURTEVENT Nicolas, MAISANO Robin</a:t>
            </a:r>
          </a:p>
        </p:txBody>
      </p:sp>
    </p:spTree>
    <p:extLst>
      <p:ext uri="{BB962C8B-B14F-4D97-AF65-F5344CB8AC3E}">
        <p14:creationId xmlns:p14="http://schemas.microsoft.com/office/powerpoint/2010/main" val="34095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7D1D5-E23F-411A-B2ED-F5E691D2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 anchor="ctr"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49906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E9519-F6B7-4271-B23B-6672E24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57CB6-5218-481D-873D-C481D5D9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Architecture système</a:t>
            </a:r>
          </a:p>
          <a:p>
            <a:r>
              <a:rPr lang="fr-FR" dirty="0"/>
              <a:t>Attendus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99479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8939-1CF3-4066-9CF2-E7A05D9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6748-036C-402C-AEA3-B6BE5AAB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Mise en œuvre d’une architecture Active Directory</a:t>
            </a:r>
          </a:p>
          <a:p>
            <a:pPr marL="0" indent="0">
              <a:buNone/>
            </a:pPr>
            <a:r>
              <a:rPr lang="fr-FR" dirty="0"/>
              <a:t>Comprend 4 forêts :</a:t>
            </a:r>
          </a:p>
          <a:p>
            <a:r>
              <a:rPr lang="fr-FR" dirty="0"/>
              <a:t>Maison mère</a:t>
            </a:r>
          </a:p>
          <a:p>
            <a:r>
              <a:rPr lang="fr-FR" dirty="0"/>
              <a:t>Média</a:t>
            </a:r>
          </a:p>
          <a:p>
            <a:r>
              <a:rPr lang="fr-FR" dirty="0"/>
              <a:t>Bâtiment</a:t>
            </a:r>
          </a:p>
          <a:p>
            <a:r>
              <a:rPr lang="fr-FR" dirty="0"/>
              <a:t>Télécom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Tous les serveurs sont monitorés à distance</a:t>
            </a:r>
          </a:p>
        </p:txBody>
      </p:sp>
    </p:spTree>
    <p:extLst>
      <p:ext uri="{BB962C8B-B14F-4D97-AF65-F5344CB8AC3E}">
        <p14:creationId xmlns:p14="http://schemas.microsoft.com/office/powerpoint/2010/main" val="35351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2E1AB-E8F7-44EE-99C9-147E1896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41"/>
            <a:ext cx="8596668" cy="1320800"/>
          </a:xfrm>
        </p:spPr>
        <p:txBody>
          <a:bodyPr/>
          <a:lstStyle/>
          <a:p>
            <a:r>
              <a:rPr lang="fr-FR" dirty="0"/>
              <a:t>Architecture système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6660DFA-40D0-4A29-BD63-120E313F082B}"/>
              </a:ext>
            </a:extLst>
          </p:cNvPr>
          <p:cNvGrpSpPr/>
          <p:nvPr/>
        </p:nvGrpSpPr>
        <p:grpSpPr>
          <a:xfrm>
            <a:off x="3088849" y="2175387"/>
            <a:ext cx="914400" cy="1093555"/>
            <a:chOff x="5431410" y="2191400"/>
            <a:chExt cx="914400" cy="1093555"/>
          </a:xfrm>
        </p:grpSpPr>
        <p:pic>
          <p:nvPicPr>
            <p:cNvPr id="5" name="Graphique 4" descr="Écran">
              <a:extLst>
                <a:ext uri="{FF2B5EF4-FFF2-40B4-BE49-F238E27FC236}">
                  <a16:creationId xmlns:a16="http://schemas.microsoft.com/office/drawing/2014/main" id="{5D1BD03B-B466-41C8-B35E-9D347384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1410" y="2191400"/>
              <a:ext cx="914400" cy="914400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66B7EC-A294-4D58-BE1C-7B0FA5CE6E92}"/>
                </a:ext>
              </a:extLst>
            </p:cNvPr>
            <p:cNvSpPr txBox="1"/>
            <p:nvPr/>
          </p:nvSpPr>
          <p:spPr>
            <a:xfrm>
              <a:off x="5564823" y="2915623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ADC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EE25F14-B860-47B5-B5D1-CB1600FA0EB2}"/>
              </a:ext>
            </a:extLst>
          </p:cNvPr>
          <p:cNvGrpSpPr/>
          <p:nvPr/>
        </p:nvGrpSpPr>
        <p:grpSpPr>
          <a:xfrm>
            <a:off x="6161502" y="2172212"/>
            <a:ext cx="1040798" cy="1370554"/>
            <a:chOff x="5498116" y="2191400"/>
            <a:chExt cx="1040798" cy="1370554"/>
          </a:xfrm>
        </p:grpSpPr>
        <p:pic>
          <p:nvPicPr>
            <p:cNvPr id="8" name="Graphique 7" descr="Écran">
              <a:extLst>
                <a:ext uri="{FF2B5EF4-FFF2-40B4-BE49-F238E27FC236}">
                  <a16:creationId xmlns:a16="http://schemas.microsoft.com/office/drawing/2014/main" id="{34900A0C-4DE5-4332-A639-21632CC5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1315" y="2191400"/>
              <a:ext cx="914400" cy="914400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B6ADB18-BA41-4005-9B1B-CCDAC0A45CE4}"/>
                </a:ext>
              </a:extLst>
            </p:cNvPr>
            <p:cNvSpPr txBox="1"/>
            <p:nvPr/>
          </p:nvSpPr>
          <p:spPr>
            <a:xfrm>
              <a:off x="5498116" y="2915623"/>
              <a:ext cx="1040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ADC</a:t>
              </a:r>
            </a:p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Telecom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378B0AE-4F0F-46DC-9C52-23E01E09020F}"/>
              </a:ext>
            </a:extLst>
          </p:cNvPr>
          <p:cNvGrpSpPr/>
          <p:nvPr/>
        </p:nvGrpSpPr>
        <p:grpSpPr>
          <a:xfrm>
            <a:off x="4309872" y="2173003"/>
            <a:ext cx="914400" cy="1093555"/>
            <a:chOff x="5561315" y="2191400"/>
            <a:chExt cx="914400" cy="1093555"/>
          </a:xfrm>
        </p:grpSpPr>
        <p:pic>
          <p:nvPicPr>
            <p:cNvPr id="11" name="Graphique 10" descr="Écran">
              <a:extLst>
                <a:ext uri="{FF2B5EF4-FFF2-40B4-BE49-F238E27FC236}">
                  <a16:creationId xmlns:a16="http://schemas.microsoft.com/office/drawing/2014/main" id="{F3E9FFAC-FDD9-4622-AA26-022690BC6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1315" y="2191400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40CCFB1-DE75-4656-A46D-CEE82F5E7DA0}"/>
                </a:ext>
              </a:extLst>
            </p:cNvPr>
            <p:cNvSpPr txBox="1"/>
            <p:nvPr/>
          </p:nvSpPr>
          <p:spPr>
            <a:xfrm>
              <a:off x="5720197" y="29156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ADR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3CB1D51-38F3-4EB1-A251-B51B4540CC6D}"/>
              </a:ext>
            </a:extLst>
          </p:cNvPr>
          <p:cNvGrpSpPr/>
          <p:nvPr/>
        </p:nvGrpSpPr>
        <p:grpSpPr>
          <a:xfrm>
            <a:off x="7448219" y="2172212"/>
            <a:ext cx="1040798" cy="1370554"/>
            <a:chOff x="5498116" y="2191400"/>
            <a:chExt cx="1040798" cy="1370554"/>
          </a:xfrm>
        </p:grpSpPr>
        <p:pic>
          <p:nvPicPr>
            <p:cNvPr id="14" name="Graphique 13" descr="Écran">
              <a:extLst>
                <a:ext uri="{FF2B5EF4-FFF2-40B4-BE49-F238E27FC236}">
                  <a16:creationId xmlns:a16="http://schemas.microsoft.com/office/drawing/2014/main" id="{FCF38A52-56D8-4E51-897B-01F2EDDA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1315" y="2191400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3F45F98-7935-4872-9312-19D12D742D90}"/>
                </a:ext>
              </a:extLst>
            </p:cNvPr>
            <p:cNvSpPr txBox="1"/>
            <p:nvPr/>
          </p:nvSpPr>
          <p:spPr>
            <a:xfrm>
              <a:off x="5498116" y="2915623"/>
              <a:ext cx="1040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ADR</a:t>
              </a:r>
            </a:p>
            <a:p>
              <a:pPr algn="ctr"/>
              <a:r>
                <a:rPr lang="fr-FR" dirty="0">
                  <a:solidFill>
                    <a:schemeClr val="accent2"/>
                  </a:solidFill>
                </a:rPr>
                <a:t>Telecom</a:t>
              </a:r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640DC9-3F10-4A82-8E35-BA81F13B7EE1}"/>
              </a:ext>
            </a:extLst>
          </p:cNvPr>
          <p:cNvSpPr/>
          <p:nvPr/>
        </p:nvSpPr>
        <p:spPr>
          <a:xfrm>
            <a:off x="2782225" y="2091807"/>
            <a:ext cx="2762053" cy="47039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8646309-E529-4978-ACBA-EEAB7C0B2D29}"/>
              </a:ext>
            </a:extLst>
          </p:cNvPr>
          <p:cNvSpPr/>
          <p:nvPr/>
        </p:nvSpPr>
        <p:spPr>
          <a:xfrm>
            <a:off x="5921480" y="2096107"/>
            <a:ext cx="2762053" cy="47039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8" name="Graphique 17" descr="Imprimante">
            <a:extLst>
              <a:ext uri="{FF2B5EF4-FFF2-40B4-BE49-F238E27FC236}">
                <a16:creationId xmlns:a16="http://schemas.microsoft.com/office/drawing/2014/main" id="{4A3CFECD-E7D5-4088-8458-C34C145D6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7395" y="5655547"/>
            <a:ext cx="914400" cy="914400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CE85A42-8194-4FFA-87B5-A197E613D5CC}"/>
              </a:ext>
            </a:extLst>
          </p:cNvPr>
          <p:cNvGrpSpPr/>
          <p:nvPr/>
        </p:nvGrpSpPr>
        <p:grpSpPr>
          <a:xfrm>
            <a:off x="3060492" y="3591922"/>
            <a:ext cx="927242" cy="1099066"/>
            <a:chOff x="4909890" y="3370310"/>
            <a:chExt cx="927242" cy="1099066"/>
          </a:xfrm>
        </p:grpSpPr>
        <p:pic>
          <p:nvPicPr>
            <p:cNvPr id="20" name="Graphique 19" descr="Ordinateur portable">
              <a:extLst>
                <a:ext uri="{FF2B5EF4-FFF2-40B4-BE49-F238E27FC236}">
                  <a16:creationId xmlns:a16="http://schemas.microsoft.com/office/drawing/2014/main" id="{A67C503F-D017-4773-ACB4-0F274D7D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E527934-2B50-46C7-AF54-3B791BD8FB6F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1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5C9134-CF0A-4B20-B60B-F9795733DE74}"/>
              </a:ext>
            </a:extLst>
          </p:cNvPr>
          <p:cNvGrpSpPr/>
          <p:nvPr/>
        </p:nvGrpSpPr>
        <p:grpSpPr>
          <a:xfrm>
            <a:off x="4295341" y="3591922"/>
            <a:ext cx="927242" cy="1099066"/>
            <a:chOff x="4909890" y="3370310"/>
            <a:chExt cx="927242" cy="1099066"/>
          </a:xfrm>
        </p:grpSpPr>
        <p:pic>
          <p:nvPicPr>
            <p:cNvPr id="23" name="Graphique 22" descr="Ordinateur portable">
              <a:extLst>
                <a:ext uri="{FF2B5EF4-FFF2-40B4-BE49-F238E27FC236}">
                  <a16:creationId xmlns:a16="http://schemas.microsoft.com/office/drawing/2014/main" id="{D64BE962-3182-4B60-80CC-59064E75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D834074-A6DC-41DF-9DC2-D2BE2213D7CB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F0F9827-12FB-4F73-86DF-6C7F12EC073E}"/>
              </a:ext>
            </a:extLst>
          </p:cNvPr>
          <p:cNvGrpSpPr/>
          <p:nvPr/>
        </p:nvGrpSpPr>
        <p:grpSpPr>
          <a:xfrm>
            <a:off x="4295520" y="4511546"/>
            <a:ext cx="927242" cy="1099066"/>
            <a:chOff x="4909890" y="3370310"/>
            <a:chExt cx="927242" cy="1099066"/>
          </a:xfrm>
        </p:grpSpPr>
        <p:pic>
          <p:nvPicPr>
            <p:cNvPr id="26" name="Graphique 25" descr="Ordinateur portable">
              <a:extLst>
                <a:ext uri="{FF2B5EF4-FFF2-40B4-BE49-F238E27FC236}">
                  <a16:creationId xmlns:a16="http://schemas.microsoft.com/office/drawing/2014/main" id="{FAF99DB6-949D-4AB7-85A3-22F87F66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25C31F3-1101-4521-B6AB-FD25787DE433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4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04152B5-D2F8-4711-9B67-B917E7F16CE6}"/>
              </a:ext>
            </a:extLst>
          </p:cNvPr>
          <p:cNvGrpSpPr/>
          <p:nvPr/>
        </p:nvGrpSpPr>
        <p:grpSpPr>
          <a:xfrm>
            <a:off x="3094553" y="4512850"/>
            <a:ext cx="927242" cy="1099066"/>
            <a:chOff x="4909890" y="3370310"/>
            <a:chExt cx="927242" cy="1099066"/>
          </a:xfrm>
        </p:grpSpPr>
        <p:pic>
          <p:nvPicPr>
            <p:cNvPr id="29" name="Graphique 28" descr="Ordinateur portable">
              <a:extLst>
                <a:ext uri="{FF2B5EF4-FFF2-40B4-BE49-F238E27FC236}">
                  <a16:creationId xmlns:a16="http://schemas.microsoft.com/office/drawing/2014/main" id="{AC7900B6-594D-400D-82A0-02C883D3B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67C2757-0145-4D98-94B9-E3FBCFB76DAC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3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FC7166D-FAB8-40FA-B9B8-9AC914CE8DF1}"/>
              </a:ext>
            </a:extLst>
          </p:cNvPr>
          <p:cNvGrpSpPr/>
          <p:nvPr/>
        </p:nvGrpSpPr>
        <p:grpSpPr>
          <a:xfrm>
            <a:off x="6240917" y="3591922"/>
            <a:ext cx="927242" cy="1099066"/>
            <a:chOff x="4909890" y="3370310"/>
            <a:chExt cx="927242" cy="1099066"/>
          </a:xfrm>
        </p:grpSpPr>
        <p:pic>
          <p:nvPicPr>
            <p:cNvPr id="32" name="Graphique 31" descr="Ordinateur portable">
              <a:extLst>
                <a:ext uri="{FF2B5EF4-FFF2-40B4-BE49-F238E27FC236}">
                  <a16:creationId xmlns:a16="http://schemas.microsoft.com/office/drawing/2014/main" id="{2C075B5C-AAD0-4E38-8BF4-6E78C9E8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A82B9CA-8E0F-4CB8-BD28-173C7F9A4F9E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1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9954D17-840F-44D5-B02A-EB5A0E80DD3D}"/>
              </a:ext>
            </a:extLst>
          </p:cNvPr>
          <p:cNvGrpSpPr/>
          <p:nvPr/>
        </p:nvGrpSpPr>
        <p:grpSpPr>
          <a:xfrm>
            <a:off x="7475766" y="3591922"/>
            <a:ext cx="927242" cy="1099066"/>
            <a:chOff x="4909890" y="3370310"/>
            <a:chExt cx="927242" cy="1099066"/>
          </a:xfrm>
        </p:grpSpPr>
        <p:pic>
          <p:nvPicPr>
            <p:cNvPr id="35" name="Graphique 34" descr="Ordinateur portable">
              <a:extLst>
                <a:ext uri="{FF2B5EF4-FFF2-40B4-BE49-F238E27FC236}">
                  <a16:creationId xmlns:a16="http://schemas.microsoft.com/office/drawing/2014/main" id="{E0656721-3F3F-425A-8AD7-A3E38D47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33D5582-19E7-42A6-9B0C-94A3DF9EDFCD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2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47D98B3-9B80-4A0C-80AF-E5128CD86F3D}"/>
              </a:ext>
            </a:extLst>
          </p:cNvPr>
          <p:cNvGrpSpPr/>
          <p:nvPr/>
        </p:nvGrpSpPr>
        <p:grpSpPr>
          <a:xfrm>
            <a:off x="7475945" y="4511546"/>
            <a:ext cx="927242" cy="1099066"/>
            <a:chOff x="4909890" y="3370310"/>
            <a:chExt cx="927242" cy="1099066"/>
          </a:xfrm>
        </p:grpSpPr>
        <p:pic>
          <p:nvPicPr>
            <p:cNvPr id="38" name="Graphique 37" descr="Ordinateur portable">
              <a:extLst>
                <a:ext uri="{FF2B5EF4-FFF2-40B4-BE49-F238E27FC236}">
                  <a16:creationId xmlns:a16="http://schemas.microsoft.com/office/drawing/2014/main" id="{842A4C55-4894-42C8-B270-17026F910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14441AE-E31B-47C5-97D7-0AF76B356F29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4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E1D6837-76A0-4DC9-9384-AA718EC24FA0}"/>
              </a:ext>
            </a:extLst>
          </p:cNvPr>
          <p:cNvGrpSpPr/>
          <p:nvPr/>
        </p:nvGrpSpPr>
        <p:grpSpPr>
          <a:xfrm>
            <a:off x="6274978" y="4512850"/>
            <a:ext cx="927242" cy="1099066"/>
            <a:chOff x="4909890" y="3370310"/>
            <a:chExt cx="927242" cy="1099066"/>
          </a:xfrm>
        </p:grpSpPr>
        <p:pic>
          <p:nvPicPr>
            <p:cNvPr id="41" name="Graphique 40" descr="Ordinateur portable">
              <a:extLst>
                <a:ext uri="{FF2B5EF4-FFF2-40B4-BE49-F238E27FC236}">
                  <a16:creationId xmlns:a16="http://schemas.microsoft.com/office/drawing/2014/main" id="{7A0A8B2F-ABDE-4675-990E-BFA98D95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6311" y="3370310"/>
              <a:ext cx="914400" cy="914400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FDA90139-D916-4FEA-8C5E-ACF79C7AB3D7}"/>
                </a:ext>
              </a:extLst>
            </p:cNvPr>
            <p:cNvSpPr txBox="1"/>
            <p:nvPr/>
          </p:nvSpPr>
          <p:spPr>
            <a:xfrm>
              <a:off x="4909890" y="4100044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Poste 3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7BCEE22-320A-4282-A4EA-09D923A11232}"/>
              </a:ext>
            </a:extLst>
          </p:cNvPr>
          <p:cNvGrpSpPr/>
          <p:nvPr/>
        </p:nvGrpSpPr>
        <p:grpSpPr>
          <a:xfrm>
            <a:off x="3648530" y="509051"/>
            <a:ext cx="1029449" cy="1277267"/>
            <a:chOff x="5353464" y="209136"/>
            <a:chExt cx="1029449" cy="1277267"/>
          </a:xfrm>
        </p:grpSpPr>
        <p:pic>
          <p:nvPicPr>
            <p:cNvPr id="44" name="Espace réservé du contenu 4" descr="Ordinateur">
              <a:extLst>
                <a:ext uri="{FF2B5EF4-FFF2-40B4-BE49-F238E27FC236}">
                  <a16:creationId xmlns:a16="http://schemas.microsoft.com/office/drawing/2014/main" id="{383DC864-C47E-43F8-99F3-8832EC4F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10988" y="209136"/>
              <a:ext cx="914400" cy="914400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181B0E3-5674-4B68-BEE7-5083560F6CD1}"/>
                </a:ext>
              </a:extLst>
            </p:cNvPr>
            <p:cNvSpPr txBox="1"/>
            <p:nvPr/>
          </p:nvSpPr>
          <p:spPr>
            <a:xfrm>
              <a:off x="5353464" y="901628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2"/>
                  </a:solidFill>
                </a:rPr>
                <a:t>Centreon</a:t>
              </a:r>
            </a:p>
            <a:p>
              <a:pPr algn="ctr"/>
              <a:r>
                <a:rPr lang="fr-FR" sz="1600" dirty="0">
                  <a:solidFill>
                    <a:schemeClr val="accent2"/>
                  </a:solidFill>
                </a:rPr>
                <a:t>Central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7080E88-E252-4BFB-81A5-A6542A63A330}"/>
              </a:ext>
            </a:extLst>
          </p:cNvPr>
          <p:cNvGrpSpPr/>
          <p:nvPr/>
        </p:nvGrpSpPr>
        <p:grpSpPr>
          <a:xfrm>
            <a:off x="6792726" y="591758"/>
            <a:ext cx="944618" cy="1356215"/>
            <a:chOff x="8497660" y="357832"/>
            <a:chExt cx="944618" cy="1356215"/>
          </a:xfrm>
        </p:grpSpPr>
        <p:pic>
          <p:nvPicPr>
            <p:cNvPr id="47" name="Graphique 46" descr="Base de données">
              <a:extLst>
                <a:ext uri="{FF2B5EF4-FFF2-40B4-BE49-F238E27FC236}">
                  <a16:creationId xmlns:a16="http://schemas.microsoft.com/office/drawing/2014/main" id="{806FE087-9C95-43DF-B464-21A59D0D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12769" y="357832"/>
              <a:ext cx="914400" cy="914400"/>
            </a:xfrm>
            <a:prstGeom prst="rect">
              <a:avLst/>
            </a:prstGeom>
          </p:spPr>
        </p:pic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D030A95-AD8B-4F6F-80E9-1B896F170B10}"/>
                </a:ext>
              </a:extLst>
            </p:cNvPr>
            <p:cNvSpPr txBox="1"/>
            <p:nvPr/>
          </p:nvSpPr>
          <p:spPr>
            <a:xfrm>
              <a:off x="8497660" y="1129272"/>
              <a:ext cx="944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2"/>
                  </a:solidFill>
                </a:rPr>
                <a:t>Poller</a:t>
              </a:r>
              <a:endParaRPr lang="fr-FR" sz="1600" dirty="0">
                <a:solidFill>
                  <a:schemeClr val="accent2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accent2"/>
                  </a:solidFill>
                </a:rPr>
                <a:t>Telecom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885348F9-7830-49C8-8364-74217012846F}"/>
              </a:ext>
            </a:extLst>
          </p:cNvPr>
          <p:cNvSpPr txBox="1"/>
          <p:nvPr/>
        </p:nvSpPr>
        <p:spPr>
          <a:xfrm>
            <a:off x="2872739" y="6398735"/>
            <a:ext cx="13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Imprimante</a:t>
            </a:r>
          </a:p>
        </p:txBody>
      </p:sp>
      <p:pic>
        <p:nvPicPr>
          <p:cNvPr id="50" name="Graphique 49" descr="Imprimante">
            <a:extLst>
              <a:ext uri="{FF2B5EF4-FFF2-40B4-BE49-F238E27FC236}">
                <a16:creationId xmlns:a16="http://schemas.microsoft.com/office/drawing/2014/main" id="{2B651DD8-D81F-4E09-A9C2-23780675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635" y="5658400"/>
            <a:ext cx="914400" cy="914400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435735BB-2223-4720-8179-7C05AC101CBA}"/>
              </a:ext>
            </a:extLst>
          </p:cNvPr>
          <p:cNvSpPr txBox="1"/>
          <p:nvPr/>
        </p:nvSpPr>
        <p:spPr>
          <a:xfrm>
            <a:off x="6115979" y="6401588"/>
            <a:ext cx="13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Imprimante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FAA22A8-09C9-49B0-B038-03EEDA5B384A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620454" y="966251"/>
            <a:ext cx="2187381" cy="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FE78636-E538-4A6B-83E6-CFBAE2D8FB96}"/>
              </a:ext>
            </a:extLst>
          </p:cNvPr>
          <p:cNvCxnSpPr>
            <a:stCxn id="45" idx="2"/>
            <a:endCxn id="5" idx="0"/>
          </p:cNvCxnSpPr>
          <p:nvPr/>
        </p:nvCxnSpPr>
        <p:spPr>
          <a:xfrm flipH="1">
            <a:off x="3546049" y="1786318"/>
            <a:ext cx="617206" cy="38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C97C9A6-2AE6-4126-9441-973FF783D7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163255" y="1786318"/>
            <a:ext cx="603817" cy="38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9D0CA93-04BE-448E-A1A5-A9405D9334AC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3522184" y="3268942"/>
            <a:ext cx="1929" cy="32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CF7D451-A09F-4C43-A726-257CCD2F9417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4758962" y="3266558"/>
            <a:ext cx="8111" cy="32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0B9366B-0FB1-41CE-A4D6-295840EC769F}"/>
              </a:ext>
            </a:extLst>
          </p:cNvPr>
          <p:cNvCxnSpPr>
            <a:cxnSpLocks/>
            <a:stCxn id="6" idx="1"/>
            <a:endCxn id="29" idx="1"/>
          </p:cNvCxnSpPr>
          <p:nvPr/>
        </p:nvCxnSpPr>
        <p:spPr>
          <a:xfrm flipH="1">
            <a:off x="3100974" y="3084276"/>
            <a:ext cx="121288" cy="18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CE820E4-85AF-4B09-973E-91FD49641CAC}"/>
              </a:ext>
            </a:extLst>
          </p:cNvPr>
          <p:cNvCxnSpPr>
            <a:cxnSpLocks/>
            <a:stCxn id="12" idx="3"/>
            <a:endCxn id="26" idx="3"/>
          </p:cNvCxnSpPr>
          <p:nvPr/>
        </p:nvCxnSpPr>
        <p:spPr>
          <a:xfrm>
            <a:off x="5065392" y="3081892"/>
            <a:ext cx="150949" cy="18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2939E43-A29A-4D90-851D-9FC8525F104C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6681901" y="1947973"/>
            <a:ext cx="583134" cy="22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488D927-9E3A-4470-A180-7270356FFEA1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7265035" y="1947973"/>
            <a:ext cx="703583" cy="22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DA89FE1-1EDE-421C-88B5-AF09107C7831}"/>
              </a:ext>
            </a:extLst>
          </p:cNvPr>
          <p:cNvCxnSpPr>
            <a:cxnSpLocks/>
          </p:cNvCxnSpPr>
          <p:nvPr/>
        </p:nvCxnSpPr>
        <p:spPr>
          <a:xfrm>
            <a:off x="7954999" y="3431111"/>
            <a:ext cx="1929" cy="32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F66EDDA-9BD1-47BA-B724-E4C448ACD63B}"/>
              </a:ext>
            </a:extLst>
          </p:cNvPr>
          <p:cNvCxnSpPr>
            <a:cxnSpLocks/>
          </p:cNvCxnSpPr>
          <p:nvPr/>
        </p:nvCxnSpPr>
        <p:spPr>
          <a:xfrm>
            <a:off x="6681901" y="3381928"/>
            <a:ext cx="1929" cy="32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DC06C21-C94D-453D-A423-BBFBD8A0EA98}"/>
              </a:ext>
            </a:extLst>
          </p:cNvPr>
          <p:cNvCxnSpPr>
            <a:cxnSpLocks/>
            <a:stCxn id="9" idx="1"/>
            <a:endCxn id="41" idx="1"/>
          </p:cNvCxnSpPr>
          <p:nvPr/>
        </p:nvCxnSpPr>
        <p:spPr>
          <a:xfrm>
            <a:off x="6161502" y="3219601"/>
            <a:ext cx="119897" cy="175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8239E6A-70B6-4B63-9E0A-DF923E305970}"/>
              </a:ext>
            </a:extLst>
          </p:cNvPr>
          <p:cNvCxnSpPr>
            <a:cxnSpLocks/>
            <a:stCxn id="15" idx="3"/>
            <a:endCxn id="38" idx="3"/>
          </p:cNvCxnSpPr>
          <p:nvPr/>
        </p:nvCxnSpPr>
        <p:spPr>
          <a:xfrm flipH="1">
            <a:off x="8396766" y="3219601"/>
            <a:ext cx="92251" cy="174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9151F14-452A-4E29-A906-B2E83722BE88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>
            <a:off x="3822106" y="3084276"/>
            <a:ext cx="199689" cy="30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3B418A0-D526-4210-92A8-3F52D303065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195420" y="3219601"/>
            <a:ext cx="6880" cy="260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97CC978-BA52-43AD-AF0F-016866EF5D5F}"/>
              </a:ext>
            </a:extLst>
          </p:cNvPr>
          <p:cNvSpPr txBox="1"/>
          <p:nvPr/>
        </p:nvSpPr>
        <p:spPr>
          <a:xfrm>
            <a:off x="1565355" y="3725956"/>
            <a:ext cx="145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Maison</a:t>
            </a:r>
          </a:p>
          <a:p>
            <a:pPr algn="ctr"/>
            <a:r>
              <a:rPr lang="fr-FR" dirty="0">
                <a:solidFill>
                  <a:schemeClr val="accent2"/>
                </a:solidFill>
              </a:rPr>
              <a:t>Mère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7551240F-B935-410F-8234-F7E678747A1B}"/>
              </a:ext>
            </a:extLst>
          </p:cNvPr>
          <p:cNvSpPr txBox="1"/>
          <p:nvPr/>
        </p:nvSpPr>
        <p:spPr>
          <a:xfrm>
            <a:off x="8672429" y="3655138"/>
            <a:ext cx="10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Filiale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Télécom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DE384CB-25D7-4E21-AEF0-45C4C3B7EA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216162" y="4049122"/>
            <a:ext cx="968441" cy="10300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6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D5FB7-A7E8-4725-8D05-7B87B9F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Attendus</a:t>
            </a:r>
          </a:p>
        </p:txBody>
      </p:sp>
      <p:sp>
        <p:nvSpPr>
          <p:cNvPr id="70" name="Espace réservé du contenu 2">
            <a:extLst>
              <a:ext uri="{FF2B5EF4-FFF2-40B4-BE49-F238E27FC236}">
                <a16:creationId xmlns:a16="http://schemas.microsoft.com/office/drawing/2014/main" id="{E49C6F84-E47C-4A1A-AB32-E8B4E947F6F0}"/>
              </a:ext>
            </a:extLst>
          </p:cNvPr>
          <p:cNvSpPr txBox="1">
            <a:spLocks/>
          </p:cNvSpPr>
          <p:nvPr/>
        </p:nvSpPr>
        <p:spPr>
          <a:xfrm>
            <a:off x="1897815" y="184946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Cahier des charges</a:t>
            </a:r>
          </a:p>
          <a:p>
            <a:r>
              <a:rPr lang="fr-FR" sz="2000" dirty="0"/>
              <a:t>Gestion de projet</a:t>
            </a:r>
          </a:p>
          <a:p>
            <a:r>
              <a:rPr lang="fr-FR" sz="2000" dirty="0"/>
              <a:t>Forêt Groupe</a:t>
            </a:r>
          </a:p>
          <a:p>
            <a:r>
              <a:rPr lang="fr-FR" sz="2000" dirty="0"/>
              <a:t>Forêt Telecom</a:t>
            </a:r>
          </a:p>
          <a:p>
            <a:r>
              <a:rPr lang="fr-FR" sz="2000" dirty="0"/>
              <a:t>GPO</a:t>
            </a:r>
          </a:p>
          <a:p>
            <a:r>
              <a:rPr lang="fr-FR" sz="2000" dirty="0"/>
              <a:t>Supervision</a:t>
            </a:r>
          </a:p>
          <a:p>
            <a:r>
              <a:rPr lang="fr-FR" sz="2000" dirty="0"/>
              <a:t>Rapport + Procédures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246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3A33-0A19-4E79-9430-A371B047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C72FADE-B04A-4436-9326-E5FECBE525E5}"/>
              </a:ext>
            </a:extLst>
          </p:cNvPr>
          <p:cNvSpPr txBox="1">
            <a:spLocks/>
          </p:cNvSpPr>
          <p:nvPr/>
        </p:nvSpPr>
        <p:spPr>
          <a:xfrm>
            <a:off x="1928295" y="23676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 Maison Mère – Maxime</a:t>
            </a:r>
          </a:p>
          <a:p>
            <a:r>
              <a:rPr lang="fr-FR" sz="3600" dirty="0"/>
              <a:t> Filiale – Nicolas</a:t>
            </a:r>
          </a:p>
          <a:p>
            <a:r>
              <a:rPr lang="fr-FR" sz="3600" dirty="0"/>
              <a:t> Monitoring – Robin</a:t>
            </a:r>
          </a:p>
        </p:txBody>
      </p:sp>
    </p:spTree>
    <p:extLst>
      <p:ext uri="{BB962C8B-B14F-4D97-AF65-F5344CB8AC3E}">
        <p14:creationId xmlns:p14="http://schemas.microsoft.com/office/powerpoint/2010/main" val="208868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CEAE992-B2A5-40BA-BBAA-C4939695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 anchor="ctr"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6752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299D191-F74E-48E7-B514-C617DB8A0869}"/>
              </a:ext>
            </a:extLst>
          </p:cNvPr>
          <p:cNvSpPr txBox="1">
            <a:spLocks/>
          </p:cNvSpPr>
          <p:nvPr/>
        </p:nvSpPr>
        <p:spPr>
          <a:xfrm>
            <a:off x="677334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0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3A33-0A19-4E79-9430-A371B047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D3C38A-BAD4-420B-88CF-1EF7784085AE}"/>
              </a:ext>
            </a:extLst>
          </p:cNvPr>
          <p:cNvSpPr txBox="1">
            <a:spLocks/>
          </p:cNvSpPr>
          <p:nvPr/>
        </p:nvSpPr>
        <p:spPr>
          <a:xfrm>
            <a:off x="1897815" y="184946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Projet réalisable rapidement si aucun problème rencontré</a:t>
            </a:r>
          </a:p>
          <a:p>
            <a:r>
              <a:rPr lang="fr-FR" sz="2000" dirty="0"/>
              <a:t>Réalisation d’un « Guide tuteur</a:t>
            </a:r>
            <a:r>
              <a:rPr lang="fr-FR" sz="2000"/>
              <a:t> »</a:t>
            </a:r>
            <a:endParaRPr lang="fr-FR" sz="2000" dirty="0"/>
          </a:p>
          <a:p>
            <a:r>
              <a:rPr lang="fr-FR" sz="2000" dirty="0"/>
              <a:t>Réessayer les réalisations des projets</a:t>
            </a:r>
          </a:p>
        </p:txBody>
      </p:sp>
    </p:spTree>
    <p:extLst>
      <p:ext uri="{BB962C8B-B14F-4D97-AF65-F5344CB8AC3E}">
        <p14:creationId xmlns:p14="http://schemas.microsoft.com/office/powerpoint/2010/main" val="3190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164</Words>
  <Application>Microsoft Office PowerPoint</Application>
  <PresentationFormat>Grand écran</PresentationFormat>
  <Paragraphs>66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Projet Server Architecture &amp; Administration </vt:lpstr>
      <vt:lpstr>Sommaire</vt:lpstr>
      <vt:lpstr>Présentation du projet</vt:lpstr>
      <vt:lpstr>Architecture système</vt:lpstr>
      <vt:lpstr>Attendus</vt:lpstr>
      <vt:lpstr>Répartition des tâches</vt:lpstr>
      <vt:lpstr>Démonstration</vt:lpstr>
      <vt:lpstr>Présentation PowerPoint</vt:lpstr>
      <vt:lpstr>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Server Architecture &amp; Administration </dc:title>
  <dc:creator>MAISANO ROBIN</dc:creator>
  <cp:lastModifiedBy>MAISANO ROBIN</cp:lastModifiedBy>
  <cp:revision>19</cp:revision>
  <dcterms:created xsi:type="dcterms:W3CDTF">2018-10-23T19:17:14Z</dcterms:created>
  <dcterms:modified xsi:type="dcterms:W3CDTF">2018-10-23T22:30:58Z</dcterms:modified>
</cp:coreProperties>
</file>