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ian\Downloads\cos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104" y="276276"/>
            <a:ext cx="1615656" cy="16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pic>
        <p:nvPicPr>
          <p:cNvPr id="11" name="Picture 2" descr="C:\Users\Jian\Downloads\cos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6" y="276276"/>
            <a:ext cx="1615656" cy="16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CFA41F-2828-6E4D-99F6-F25CCEBA4969}" type="datetimeFigureOut">
              <a:rPr lang="en-US" smtClean="0"/>
              <a:t>12-5-25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D2B1279F-5E43-2745-9C16-BA706737F6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982927"/>
            <a:ext cx="5458968" cy="104868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COS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沙龙</a:t>
            </a:r>
            <a:endParaRPr 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56339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4" y="243214"/>
            <a:ext cx="3668368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Heiti SC Light"/>
              </a:rPr>
              <a:t>历史渊源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Heiti SC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864" y="1879766"/>
            <a:ext cx="31552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2006/12/10: </a:t>
            </a:r>
            <a:r>
              <a:rPr lang="zh-CN" altLang="en-US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意见征询</a:t>
            </a:r>
            <a:endParaRPr lang="en-US" altLang="zh-CN" b="1" dirty="0" smtClean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亲爱的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会员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您好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！经过大家半年多的努力，“统计之都”论坛现已有会员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5300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余名，目前“统计之都”的日均访问人次已达到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以上，这样的发展态势让我也感到高兴。今日与一位会员通信时提到举办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统计沙龙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事情，我也一直有这样的想法，因此甚为赞同，只是考虑到现在已经快接近学期末，学生要期末复习考试，还有广大备战考研的同学们正在辛勤备考，因此现在仅仅提出这样一个意愿，征求大家的意见。本人在北京，这边的活动可能比较方便开展，而外地的活动不知有没有积极的会员帮忙负责；具体实施要等下学期开学大家都有空的时候了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2007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年春天）。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创建的目的是为了推广统计学，让更多的人真正了解并正确应用统计学。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作为一个非营利性网站、秉着开放的精神，在对待他人的问题时如同布衣一般谦和，而在专业知识上也争做统计学世界的王者。期待更多统计战线上的朋友加盟，共同打造统计国度的都城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谢益辉 敬上</a:t>
            </a:r>
          </a:p>
        </p:txBody>
      </p:sp>
      <p:sp>
        <p:nvSpPr>
          <p:cNvPr id="6" name="矩形 5"/>
          <p:cNvSpPr/>
          <p:nvPr/>
        </p:nvSpPr>
        <p:spPr>
          <a:xfrm>
            <a:off x="3616804" y="1879766"/>
            <a:ext cx="53465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2007/05/15: </a:t>
            </a:r>
            <a:r>
              <a:rPr lang="en-US" altLang="zh-CN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沙龙第一期</a:t>
            </a:r>
            <a:endParaRPr lang="en-US" altLang="zh-CN" b="1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亲爱的会员您好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，北京地区首次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沙龙下周就开始了，现在邮件通知大家本次沙龙的安排，若有打扰请见谅。这次活动主要有两场讲座以及一些讨论活动构成。两场讲座的安排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益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辉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“统计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编程的框架与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语言统计分析基础”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日晚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00~8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，地点：中国人民大学明德法学楼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0102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教室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马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义 “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算法模型中的两种成型思路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日晚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00~8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地点：明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德主楼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1030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教室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通知若有更新，都会及时发布在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http://www.cos.name/bbs/read.php?tid=5973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。谢谢！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益辉 敬</a:t>
            </a:r>
            <a:r>
              <a:rPr lang="zh-CN" altLang="en-US" sz="1200" dirty="0"/>
              <a:t>上</a:t>
            </a:r>
          </a:p>
        </p:txBody>
      </p:sp>
      <p:pic>
        <p:nvPicPr>
          <p:cNvPr id="7" name="图片 6" descr="DSC039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32" y="4638184"/>
            <a:ext cx="2677042" cy="17658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576003" y="1879766"/>
            <a:ext cx="0" cy="46510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16804" y="4280423"/>
            <a:ext cx="5267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旋转 照片-006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783" y="4389814"/>
            <a:ext cx="1682378" cy="22431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9284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9644"/>
            <a:ext cx="6508377" cy="11430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沙龙理念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6066" y="2438043"/>
            <a:ext cx="7638238" cy="1398921"/>
            <a:chOff x="966066" y="2438043"/>
            <a:chExt cx="7638238" cy="1398921"/>
          </a:xfrm>
        </p:grpSpPr>
        <p:sp>
          <p:nvSpPr>
            <p:cNvPr id="4" name="TextBox 3"/>
            <p:cNvSpPr txBox="1"/>
            <p:nvPr/>
          </p:nvSpPr>
          <p:spPr>
            <a:xfrm>
              <a:off x="966066" y="2438043"/>
              <a:ext cx="7638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4000" dirty="0" smtClean="0">
                  <a:latin typeface="微软雅黑" pitchFamily="34" charset="-122"/>
                  <a:ea typeface="微软雅黑" pitchFamily="34" charset="-122"/>
                </a:rPr>
                <a:t>hat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              </a:t>
              </a:r>
              <a:r>
                <a:rPr lang="en-US" altLang="zh-CN" sz="4000" dirty="0" smtClean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</a:t>
              </a:r>
              <a:r>
                <a:rPr lang="en-US" altLang="zh-CN" sz="4000" dirty="0" smtClean="0">
                  <a:latin typeface="微软雅黑" pitchFamily="34" charset="-122"/>
                  <a:ea typeface="微软雅黑" pitchFamily="34" charset="-122"/>
                </a:rPr>
                <a:t>pen</a:t>
              </a:r>
              <a:r>
                <a:rPr lang="en-US" altLang="zh-CN" sz="3200" dirty="0" smtClean="0">
                  <a:latin typeface="微软雅黑" pitchFamily="34" charset="-122"/>
                  <a:ea typeface="微软雅黑" pitchFamily="34" charset="-122"/>
                </a:rPr>
                <a:t>             </a:t>
              </a:r>
              <a:r>
                <a:rPr lang="en-US" altLang="zh-CN" sz="4000" dirty="0" smtClean="0">
                  <a:solidFill>
                    <a:schemeClr val="accent2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  <a:r>
                <a:rPr lang="en-US" altLang="zh-CN" sz="4000" dirty="0" smtClean="0">
                  <a:latin typeface="微软雅黑" pitchFamily="34" charset="-122"/>
                  <a:ea typeface="微软雅黑" pitchFamily="34" charset="-122"/>
                </a:rPr>
                <a:t>hare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154417" y="3252189"/>
              <a:ext cx="67689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交流 </a:t>
              </a:r>
              <a:r>
                <a:rPr lang="zh-CN" altLang="en-US" sz="3200" dirty="0" smtClean="0">
                  <a:solidFill>
                    <a:srgbClr val="800000"/>
                  </a:solidFill>
                  <a:latin typeface="微软雅黑" pitchFamily="34" charset="-122"/>
                  <a:ea typeface="微软雅黑" pitchFamily="34" charset="-122"/>
                </a:rPr>
                <a:t>                </a:t>
              </a:r>
              <a:r>
                <a:rPr lang="zh-CN" altLang="en-US" sz="3200" dirty="0" smtClean="0">
                  <a:latin typeface="微软雅黑" pitchFamily="34" charset="-122"/>
                  <a:ea typeface="微软雅黑" pitchFamily="34" charset="-122"/>
                </a:rPr>
                <a:t>开放                 分享       </a:t>
              </a:r>
              <a:endParaRPr lang="en-US" altLang="zh-CN" sz="3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8412" y="4382550"/>
            <a:ext cx="8699711" cy="1928082"/>
            <a:chOff x="187138" y="4676063"/>
            <a:chExt cx="8699711" cy="1928082"/>
          </a:xfrm>
        </p:grpSpPr>
        <p:pic>
          <p:nvPicPr>
            <p:cNvPr id="1032" name="Picture 8" descr="C:\Users\Jian\AppData\Local\Microsoft\Windows\Temporary Internet Files\Content.IE5\B3M1530I\MP90043956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38" y="4676063"/>
              <a:ext cx="2871282" cy="192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Jian\AppData\Local\Microsoft\Windows\Temporary Internet Files\Content.IE5\QR8KV4NR\MP900411829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673" y="4676063"/>
              <a:ext cx="2935176" cy="192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Jian\AppData\Local\Microsoft\Windows\Temporary Internet Files\Content.IE5\H1IKQ74I\MP900431303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420" y="4676063"/>
              <a:ext cx="2893253" cy="192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768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214489"/>
            <a:ext cx="6508377" cy="11430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沙龙组织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7" name="Picture 9" descr="C:\Users\Jian\AppData\Local\Microsoft\Windows\Temporary Internet Files\Content.IE5\IC2DDEVV\MP90042212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5" y="2427892"/>
            <a:ext cx="2125108" cy="13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Jian\AppData\Local\Microsoft\Windows\Temporary Internet Files\Content.IE5\H1IKQ74I\MP90044346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33" y="4915359"/>
            <a:ext cx="2164320" cy="13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4033" y="2032516"/>
            <a:ext cx="5211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筹备小组 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小组组建：通过网上报名，形成每期的沙龙筹备小组。在筹备小组长的带领下，提前两周开始进行沙龙筹备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工作内容：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确定沙龙主题，邀请分享加冰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落实场地时间，做好沙龙服务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发布沙龙信息，筛选参与人员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搜集相关资料，整理沙龙纪要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5943" y="4469792"/>
            <a:ext cx="14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自由的交流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5943" y="1986101"/>
            <a:ext cx="141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开放的筹备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4033" y="4700037"/>
            <a:ext cx="5211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沙龙参与（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20-30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人）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筛选：通过网上报名，确定沙龙参与者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沙龙活动：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自我介绍，交流个人经验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嘉宾分享，阐释独到见解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互动讨论，观点自由碰撞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畅聊晚宴，建立深度人脉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69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7" y="289278"/>
            <a:ext cx="6508377" cy="11430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沙龙流程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995" y="3626219"/>
            <a:ext cx="74168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自我介绍（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分钟）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分钟自我介绍：个人背景、对本期主题的心得感悟、以及任何想要与大家分享内容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嘉宾分享（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60-90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分钟）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嘉宾围绕沙龙主题分享经验，解答互动，引导讨论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晚宴畅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聊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（不限时）：沙龙参与者深度深度交流、结识各界好友、建立广泛人脉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8216" y="5882170"/>
            <a:ext cx="655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整理发布：整理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沙龙笔记，经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嘉宾和参与者确认后，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统计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都分享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9995" y="2032309"/>
            <a:ext cx="6553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主题确定：筹备小组确定沙龙主题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嘉宾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主以及沙龙的时间和地点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素材收集：招募学习者，并指导学习者针对沙龙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在线报名：在线发布沙龙活动信息，接收在线报名，确定参与者名单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6" y="2293918"/>
            <a:ext cx="8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沙龙准备</a:t>
            </a:r>
            <a:endParaRPr lang="zh-CN" altLang="en-US" b="1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7" y="3941971"/>
            <a:ext cx="8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沙龙环节</a:t>
            </a:r>
            <a:endParaRPr lang="zh-CN" altLang="en-US" b="1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417" y="5649272"/>
            <a:ext cx="81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沙龙回顾 </a:t>
            </a:r>
            <a:endParaRPr lang="en-US" altLang="zh-CN" b="1" dirty="0" smtClean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5417" y="3364089"/>
            <a:ext cx="8060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5417" y="5492045"/>
            <a:ext cx="8060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9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199" y="248356"/>
            <a:ext cx="6508377" cy="114300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计划安排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48" y="1882267"/>
            <a:ext cx="381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New COS</a:t>
            </a:r>
            <a:r>
              <a:rPr lang="zh-CN" altLang="en-US" sz="16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沙龙 第一期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449" y="4308338"/>
            <a:ext cx="8109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招募条件：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筹备小组组长：责任心强，有一定组织领导能力和沟通能力，具备当期话题的相关背景尤佳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筹备小组组员：认真负责，有一定业余时间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449" y="3953013"/>
            <a:ext cx="381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筹备小组长期招募</a:t>
            </a:r>
            <a:endParaRPr lang="zh-CN" altLang="en-US" sz="1600" b="1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30" y="2233865"/>
            <a:ext cx="3893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主题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TW" sz="1400" dirty="0" smtClean="0">
                <a:latin typeface="微软雅黑" pitchFamily="34" charset="-122"/>
                <a:ea typeface="微软雅黑" pitchFamily="34" charset="-122"/>
              </a:rPr>
              <a:t/>
            </a:r>
            <a:r>
              <a:rPr lang="zh-TW" altLang="en-US" sz="1400" dirty="0" smtClean="0">
                <a:latin typeface="微软雅黑" pitchFamily="34" charset="-122"/>
                <a:ea typeface="微软雅黑" pitchFamily="34" charset="-122"/>
              </a:rPr>
              <a:t>数据挖掘</a:t>
            </a:r>
            <a:r>
              <a:rPr lang="zh-TW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TW" altLang="en-US" sz="1400" dirty="0" smtClean="0">
                <a:latin typeface="微软雅黑" pitchFamily="34" charset="-122"/>
                <a:ea typeface="微软雅黑" pitchFamily="34" charset="-122"/>
              </a:rPr>
              <a:t>开源软件还是商业软件</a:t>
            </a:r>
            <a:endParaRPr lang="en-US" altLang="zh-TW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商业软件成本高？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开源软件风险高？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数据挖掘，到底什么样的软件更有优势？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如何合理选择，按需进行数据挖掘？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7250" y="223386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嘉宾：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刘思喆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统计之都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国内</a:t>
            </a:r>
            <a:r>
              <a:rPr lang="en-US" altLang="zh-TW" sz="1400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语言企业级应</a:t>
            </a:r>
            <a:r>
              <a:rPr lang="zh-TW" altLang="en-US" sz="1400" dirty="0">
                <a:latin typeface="微软雅黑" pitchFamily="34" charset="-122"/>
                <a:ea typeface="微软雅黑" pitchFamily="34" charset="-122"/>
              </a:rPr>
              <a:t>用的先驱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张    伟   埃森哲    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商业营销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数据分析师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时间：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六月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49" y="5242938"/>
            <a:ext cx="381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沙龙话题常年征集</a:t>
            </a:r>
            <a:endParaRPr lang="zh-CN" altLang="en-US" sz="1600" b="1" dirty="0">
              <a:solidFill>
                <a:schemeClr val="accent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448" y="5570764"/>
            <a:ext cx="7872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话题范围：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与数据分析相关的任何话题。同时欢迎推荐分享嘉宾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83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COS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沙龙 期待您的参与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Jian\Downloads\cos-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7" y="3303058"/>
            <a:ext cx="5658437" cy="8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7491" y="5526778"/>
            <a:ext cx="496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每期的沙龙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报名信息将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通过统计之都网站，统计之都新浪微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博，统计之都人人主页发布，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敬请关注！</a:t>
            </a:r>
          </a:p>
        </p:txBody>
      </p:sp>
    </p:spTree>
    <p:extLst>
      <p:ext uri="{BB962C8B-B14F-4D97-AF65-F5344CB8AC3E}">
        <p14:creationId xmlns:p14="http://schemas.microsoft.com/office/powerpoint/2010/main" val="64928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678</TotalTime>
  <Words>536</Words>
  <Application>Microsoft Macintosh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Plaza</vt:lpstr>
      <vt:lpstr>COS 沙龙</vt:lpstr>
      <vt:lpstr>历史渊源</vt:lpstr>
      <vt:lpstr>沙龙理念</vt:lpstr>
      <vt:lpstr>沙龙组织</vt:lpstr>
      <vt:lpstr>沙龙流程</vt:lpstr>
      <vt:lpstr>计划安排</vt:lpstr>
      <vt:lpstr>COS沙龙 期待您的参与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沙龙</dc:title>
  <dc:creator>Jian Wang</dc:creator>
  <cp:lastModifiedBy>Jian Wang</cp:lastModifiedBy>
  <cp:revision>34</cp:revision>
  <dcterms:created xsi:type="dcterms:W3CDTF">2012-05-22T16:43:21Z</dcterms:created>
  <dcterms:modified xsi:type="dcterms:W3CDTF">2012-05-25T15:21:28Z</dcterms:modified>
</cp:coreProperties>
</file>