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296" r:id="rId4"/>
    <p:sldId id="299" r:id="rId5"/>
    <p:sldId id="300" r:id="rId6"/>
    <p:sldId id="302" r:id="rId7"/>
    <p:sldId id="301" r:id="rId8"/>
    <p:sldId id="303" r:id="rId9"/>
    <p:sldId id="304" r:id="rId10"/>
    <p:sldId id="312" r:id="rId11"/>
    <p:sldId id="297" r:id="rId12"/>
    <p:sldId id="306" r:id="rId13"/>
    <p:sldId id="305" r:id="rId14"/>
    <p:sldId id="307" r:id="rId15"/>
    <p:sldId id="308" r:id="rId16"/>
    <p:sldId id="309" r:id="rId17"/>
    <p:sldId id="310" r:id="rId18"/>
    <p:sldId id="311" r:id="rId19"/>
    <p:sldId id="26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DB3902-D5B8-4C29-972E-8A413765A2D3}">
          <p14:sldIdLst>
            <p14:sldId id="256"/>
            <p14:sldId id="298"/>
            <p14:sldId id="296"/>
            <p14:sldId id="299"/>
            <p14:sldId id="300"/>
            <p14:sldId id="302"/>
            <p14:sldId id="301"/>
            <p14:sldId id="303"/>
            <p14:sldId id="304"/>
            <p14:sldId id="312"/>
            <p14:sldId id="297"/>
            <p14:sldId id="306"/>
            <p14:sldId id="305"/>
            <p14:sldId id="307"/>
            <p14:sldId id="308"/>
            <p14:sldId id="309"/>
            <p14:sldId id="310"/>
            <p14:sldId id="31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5" d="100"/>
          <a:sy n="105" d="100"/>
        </p:scale>
        <p:origin x="11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66"/>
    </p:cViewPr>
  </p:sorterViewPr>
  <p:notesViewPr>
    <p:cSldViewPr>
      <p:cViewPr varScale="1">
        <p:scale>
          <a:sx n="58" d="100"/>
          <a:sy n="58" d="100"/>
        </p:scale>
        <p:origin x="2790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D8F05-3BD8-429B-BB89-06FEA6CDC4C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7092988-1A60-4446-9EA8-22DC8B888F3A}">
      <dgm:prSet phldrT="[文本]"/>
      <dgm:spPr/>
      <dgm:t>
        <a:bodyPr/>
        <a:lstStyle/>
        <a:p>
          <a:r>
            <a:rPr lang="zh-CN" altLang="en-US" dirty="0" smtClean="0"/>
            <a:t>数据类型</a:t>
          </a:r>
          <a:endParaRPr lang="zh-CN" altLang="en-US" dirty="0"/>
        </a:p>
      </dgm:t>
    </dgm:pt>
    <dgm:pt modelId="{CB7C5F0A-7B42-49C9-B4E7-801D012FD643}" type="par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A39EB1EC-ABAA-40D4-BBA7-510A7922BD98}" type="sib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B99CCF12-FFDC-45F9-A15B-C1C2A17E06E3}">
      <dgm:prSet phldrT="[文本]"/>
      <dgm:spPr/>
      <dgm:t>
        <a:bodyPr/>
        <a:lstStyle/>
        <a:p>
          <a:r>
            <a:rPr lang="zh-CN" altLang="en-US" dirty="0" smtClean="0"/>
            <a:t>行情数据</a:t>
          </a:r>
          <a:endParaRPr lang="zh-CN" altLang="en-US" dirty="0"/>
        </a:p>
      </dgm:t>
    </dgm:pt>
    <dgm:pt modelId="{49F2D60D-ECD8-40A4-9D19-4B6B9D33AD7E}" type="par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43F8761D-032C-4333-BEFC-5F141B613DA8}" type="sib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E8036ECB-1E91-4808-BE1A-171F25AFCD3D}">
      <dgm:prSet phldrT="[文本]"/>
      <dgm:spPr/>
      <dgm:t>
        <a:bodyPr/>
        <a:lstStyle/>
        <a:p>
          <a:r>
            <a:rPr lang="zh-CN" altLang="en-US" dirty="0" smtClean="0"/>
            <a:t>财务数据</a:t>
          </a:r>
          <a:endParaRPr lang="zh-CN" altLang="en-US" dirty="0"/>
        </a:p>
      </dgm:t>
    </dgm:pt>
    <dgm:pt modelId="{68A95303-933B-43BC-A0DF-45A978939315}" type="parTrans" cxnId="{EFF4B5AA-F638-4541-89FE-205C090E8EDD}">
      <dgm:prSet/>
      <dgm:spPr/>
      <dgm:t>
        <a:bodyPr/>
        <a:lstStyle/>
        <a:p>
          <a:endParaRPr lang="zh-CN" altLang="en-US"/>
        </a:p>
      </dgm:t>
    </dgm:pt>
    <dgm:pt modelId="{D45E5055-1882-4F28-935C-3B213C9C36AD}" type="sibTrans" cxnId="{EFF4B5AA-F638-4541-89FE-205C090E8EDD}">
      <dgm:prSet/>
      <dgm:spPr/>
      <dgm:t>
        <a:bodyPr/>
        <a:lstStyle/>
        <a:p>
          <a:endParaRPr lang="zh-CN" altLang="en-US"/>
        </a:p>
      </dgm:t>
    </dgm:pt>
    <dgm:pt modelId="{D8635501-49AE-4A68-915F-F1D6F5745EF4}">
      <dgm:prSet phldrT="[文本]"/>
      <dgm:spPr/>
      <dgm:t>
        <a:bodyPr/>
        <a:lstStyle/>
        <a:p>
          <a:r>
            <a:rPr lang="zh-CN" altLang="en-US" dirty="0" smtClean="0"/>
            <a:t>处理工具</a:t>
          </a:r>
          <a:endParaRPr lang="zh-CN" altLang="en-US" dirty="0"/>
        </a:p>
      </dgm:t>
    </dgm:pt>
    <dgm:pt modelId="{DCB611BE-18B7-462E-B3FF-4EB6EAA55A43}" type="par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A3E275D2-E16C-4429-B68E-03B37F48606B}" type="sib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5DE5B51F-D887-4665-BD77-F7F1FF910F54}">
      <dgm:prSet phldrT="[文本]"/>
      <dgm:spPr/>
      <dgm:t>
        <a:bodyPr/>
        <a:lstStyle/>
        <a:p>
          <a:r>
            <a:rPr lang="zh-CN" altLang="en-US" dirty="0" smtClean="0"/>
            <a:t>解析</a:t>
          </a:r>
          <a:endParaRPr lang="zh-CN" altLang="en-US" dirty="0"/>
        </a:p>
      </dgm:t>
    </dgm:pt>
    <dgm:pt modelId="{FCB92CE6-90F7-4EDC-9BBA-B6FB66E78C02}" type="par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ED252302-C8A3-4097-BB14-F02B3EBE99B1}" type="sib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1F966C08-6802-4ED7-9278-1CB69B7F0845}">
      <dgm:prSet phldrT="[文本]"/>
      <dgm:spPr/>
      <dgm:t>
        <a:bodyPr/>
        <a:lstStyle/>
        <a:p>
          <a:r>
            <a:rPr lang="zh-CN" altLang="en-US" dirty="0" smtClean="0"/>
            <a:t>抓取</a:t>
          </a:r>
          <a:endParaRPr lang="zh-CN" altLang="en-US" dirty="0"/>
        </a:p>
      </dgm:t>
    </dgm:pt>
    <dgm:pt modelId="{80817A31-4411-47EB-87E3-85BCEE403250}" type="parTrans" cxnId="{03F71C8F-8312-46DD-BB61-DA869E735DAC}">
      <dgm:prSet/>
      <dgm:spPr/>
      <dgm:t>
        <a:bodyPr/>
        <a:lstStyle/>
        <a:p>
          <a:endParaRPr lang="zh-CN" altLang="en-US"/>
        </a:p>
      </dgm:t>
    </dgm:pt>
    <dgm:pt modelId="{215CA55F-2B84-481C-B2D4-F1B1CB854981}" type="sibTrans" cxnId="{03F71C8F-8312-46DD-BB61-DA869E735DAC}">
      <dgm:prSet/>
      <dgm:spPr/>
      <dgm:t>
        <a:bodyPr/>
        <a:lstStyle/>
        <a:p>
          <a:endParaRPr lang="zh-CN" altLang="en-US"/>
        </a:p>
      </dgm:t>
    </dgm:pt>
    <dgm:pt modelId="{DE2AC712-85AC-4558-92C2-50AD79862F88}">
      <dgm:prSet phldrT="[文本]"/>
      <dgm:spPr/>
      <dgm:t>
        <a:bodyPr/>
        <a:lstStyle/>
        <a:p>
          <a:r>
            <a:rPr lang="zh-CN" altLang="en-US" dirty="0" smtClean="0"/>
            <a:t>存储推送</a:t>
          </a:r>
          <a:endParaRPr lang="zh-CN" altLang="en-US" dirty="0"/>
        </a:p>
      </dgm:t>
    </dgm:pt>
    <dgm:pt modelId="{967775C4-F4DB-4996-85E6-26CC6B4FAB5C}" type="par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796840E3-4A14-4B48-B373-658484BF0AC3}" type="sib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A2486126-5607-4CE8-80A4-02767665C07D}">
      <dgm:prSet phldrT="[文本]"/>
      <dgm:spPr/>
      <dgm:t>
        <a:bodyPr/>
        <a:lstStyle/>
        <a:p>
          <a:r>
            <a:rPr lang="zh-CN" altLang="en-US" dirty="0" smtClean="0"/>
            <a:t>数据库架构</a:t>
          </a:r>
          <a:endParaRPr lang="zh-CN" altLang="en-US" dirty="0"/>
        </a:p>
      </dgm:t>
    </dgm:pt>
    <dgm:pt modelId="{633E750A-DCEE-4CEA-858C-3D687CAA3246}" type="par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2D2A1A2F-A0E8-450E-84D4-CF96061D0A03}" type="sib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F52E21E1-3820-4DA9-98E8-2CE16F96AC09}">
      <dgm:prSet phldrT="[文本]"/>
      <dgm:spPr/>
      <dgm:t>
        <a:bodyPr/>
        <a:lstStyle/>
        <a:p>
          <a:r>
            <a:rPr lang="zh-CN" altLang="en-US" dirty="0" smtClean="0"/>
            <a:t>存储方式</a:t>
          </a:r>
          <a:endParaRPr lang="zh-CN" altLang="en-US" dirty="0"/>
        </a:p>
      </dgm:t>
    </dgm:pt>
    <dgm:pt modelId="{491C4A73-5085-4DAB-A29B-BCBE5741B317}" type="parTrans" cxnId="{B5246D96-A890-4A07-8893-F3E56D22101B}">
      <dgm:prSet/>
      <dgm:spPr/>
      <dgm:t>
        <a:bodyPr/>
        <a:lstStyle/>
        <a:p>
          <a:endParaRPr lang="zh-CN" altLang="en-US"/>
        </a:p>
      </dgm:t>
    </dgm:pt>
    <dgm:pt modelId="{5F2E7BE1-321E-4F6C-958F-B99F0998061A}" type="sibTrans" cxnId="{B5246D96-A890-4A07-8893-F3E56D22101B}">
      <dgm:prSet/>
      <dgm:spPr/>
      <dgm:t>
        <a:bodyPr/>
        <a:lstStyle/>
        <a:p>
          <a:endParaRPr lang="zh-CN" altLang="en-US"/>
        </a:p>
      </dgm:t>
    </dgm:pt>
    <dgm:pt modelId="{A29F6F25-2008-4AB5-9175-915732A1EEB0}">
      <dgm:prSet phldrT="[文本]"/>
      <dgm:spPr/>
      <dgm:t>
        <a:bodyPr/>
        <a:lstStyle/>
        <a:p>
          <a:r>
            <a:rPr lang="zh-CN" altLang="en-US" dirty="0" smtClean="0"/>
            <a:t>经济数据</a:t>
          </a:r>
          <a:endParaRPr lang="zh-CN" altLang="en-US" dirty="0"/>
        </a:p>
      </dgm:t>
    </dgm:pt>
    <dgm:pt modelId="{580E843C-6559-4653-83C5-F32E2A7546E0}" type="parTrans" cxnId="{AEFFA188-0FB6-4340-8A52-767E055E2DAE}">
      <dgm:prSet/>
      <dgm:spPr/>
      <dgm:t>
        <a:bodyPr/>
        <a:lstStyle/>
        <a:p>
          <a:endParaRPr lang="zh-CN" altLang="en-US"/>
        </a:p>
      </dgm:t>
    </dgm:pt>
    <dgm:pt modelId="{771B8646-B29E-4786-A109-D92A4C6162FE}" type="sibTrans" cxnId="{AEFFA188-0FB6-4340-8A52-767E055E2DAE}">
      <dgm:prSet/>
      <dgm:spPr/>
      <dgm:t>
        <a:bodyPr/>
        <a:lstStyle/>
        <a:p>
          <a:endParaRPr lang="zh-CN" altLang="en-US"/>
        </a:p>
      </dgm:t>
    </dgm:pt>
    <dgm:pt modelId="{D6751A2B-2D4E-4C1C-912D-D848FF65CC06}">
      <dgm:prSet phldrT="[文本]"/>
      <dgm:spPr/>
      <dgm:t>
        <a:bodyPr/>
        <a:lstStyle/>
        <a:p>
          <a:r>
            <a:rPr lang="zh-CN" altLang="en-US" dirty="0" smtClean="0"/>
            <a:t>新闻数据</a:t>
          </a:r>
          <a:endParaRPr lang="zh-CN" altLang="en-US" dirty="0"/>
        </a:p>
      </dgm:t>
    </dgm:pt>
    <dgm:pt modelId="{E5810DC7-23CE-4E1F-8643-B3B43D182231}" type="parTrans" cxnId="{4461DD72-EA63-4C5A-AB3E-615D21DD8DF8}">
      <dgm:prSet/>
      <dgm:spPr/>
      <dgm:t>
        <a:bodyPr/>
        <a:lstStyle/>
        <a:p>
          <a:endParaRPr lang="zh-CN" altLang="en-US"/>
        </a:p>
      </dgm:t>
    </dgm:pt>
    <dgm:pt modelId="{5979D499-DE99-4D4A-A83C-BE215B4C6C3F}" type="sibTrans" cxnId="{4461DD72-EA63-4C5A-AB3E-615D21DD8DF8}">
      <dgm:prSet/>
      <dgm:spPr/>
      <dgm:t>
        <a:bodyPr/>
        <a:lstStyle/>
        <a:p>
          <a:endParaRPr lang="zh-CN" altLang="en-US"/>
        </a:p>
      </dgm:t>
    </dgm:pt>
    <dgm:pt modelId="{45272895-83CF-4D66-BDD0-54E1D4476E46}">
      <dgm:prSet phldrT="[文本]"/>
      <dgm:spPr/>
      <dgm:t>
        <a:bodyPr/>
        <a:lstStyle/>
        <a:p>
          <a:r>
            <a:rPr lang="zh-CN" altLang="en-US" dirty="0" smtClean="0"/>
            <a:t>网络数据</a:t>
          </a:r>
          <a:endParaRPr lang="zh-CN" altLang="en-US" dirty="0"/>
        </a:p>
      </dgm:t>
    </dgm:pt>
    <dgm:pt modelId="{C256DAF1-373B-4DDA-9FA6-BF634EFB9735}" type="parTrans" cxnId="{4B6F2211-FBD4-4DE9-A07F-8213D191C841}">
      <dgm:prSet/>
      <dgm:spPr/>
      <dgm:t>
        <a:bodyPr/>
        <a:lstStyle/>
        <a:p>
          <a:endParaRPr lang="zh-CN" altLang="en-US"/>
        </a:p>
      </dgm:t>
    </dgm:pt>
    <dgm:pt modelId="{750C6B8A-3829-439F-9623-BA40E9A25342}" type="sibTrans" cxnId="{4B6F2211-FBD4-4DE9-A07F-8213D191C841}">
      <dgm:prSet/>
      <dgm:spPr/>
      <dgm:t>
        <a:bodyPr/>
        <a:lstStyle/>
        <a:p>
          <a:endParaRPr lang="zh-CN" altLang="en-US"/>
        </a:p>
      </dgm:t>
    </dgm:pt>
    <dgm:pt modelId="{D2D1B4A0-4170-41A2-9ED4-71F7FAD86965}">
      <dgm:prSet phldrT="[文本]"/>
      <dgm:spPr/>
      <dgm:t>
        <a:bodyPr/>
        <a:lstStyle/>
        <a:p>
          <a:r>
            <a:rPr lang="zh-CN" altLang="en-US" dirty="0" smtClean="0"/>
            <a:t>清洗比对</a:t>
          </a:r>
          <a:endParaRPr lang="zh-CN" altLang="en-US" dirty="0"/>
        </a:p>
      </dgm:t>
    </dgm:pt>
    <dgm:pt modelId="{39811A54-A8C6-4889-B28F-EBABEBB8E1DC}" type="parTrans" cxnId="{C8605BDB-288F-4587-B9CB-C1E5911A3542}">
      <dgm:prSet/>
      <dgm:spPr/>
      <dgm:t>
        <a:bodyPr/>
        <a:lstStyle/>
        <a:p>
          <a:endParaRPr lang="zh-CN" altLang="en-US"/>
        </a:p>
      </dgm:t>
    </dgm:pt>
    <dgm:pt modelId="{91966F79-DEE1-4607-ADD0-AC7A9E0DD362}" type="sibTrans" cxnId="{C8605BDB-288F-4587-B9CB-C1E5911A3542}">
      <dgm:prSet/>
      <dgm:spPr/>
      <dgm:t>
        <a:bodyPr/>
        <a:lstStyle/>
        <a:p>
          <a:endParaRPr lang="zh-CN" altLang="en-US"/>
        </a:p>
      </dgm:t>
    </dgm:pt>
    <dgm:pt modelId="{CC2B5FC0-22D9-4D1C-9BCD-8C4EC0B16A8C}">
      <dgm:prSet phldrT="[文本]"/>
      <dgm:spPr/>
      <dgm:t>
        <a:bodyPr/>
        <a:lstStyle/>
        <a:p>
          <a:r>
            <a:rPr lang="zh-CN" altLang="en-US" dirty="0" smtClean="0"/>
            <a:t>标准化</a:t>
          </a:r>
          <a:endParaRPr lang="zh-CN" altLang="en-US" dirty="0"/>
        </a:p>
      </dgm:t>
    </dgm:pt>
    <dgm:pt modelId="{5B1F097C-C2C5-416A-815C-28C40D2A35BC}" type="parTrans" cxnId="{DB413867-596D-49EA-BFB2-33C039505DFD}">
      <dgm:prSet/>
      <dgm:spPr/>
      <dgm:t>
        <a:bodyPr/>
        <a:lstStyle/>
        <a:p>
          <a:endParaRPr lang="zh-CN" altLang="en-US"/>
        </a:p>
      </dgm:t>
    </dgm:pt>
    <dgm:pt modelId="{E8BDDC5B-2E58-44CA-8003-06B99A5CFB5A}" type="sibTrans" cxnId="{DB413867-596D-49EA-BFB2-33C039505DFD}">
      <dgm:prSet/>
      <dgm:spPr/>
      <dgm:t>
        <a:bodyPr/>
        <a:lstStyle/>
        <a:p>
          <a:endParaRPr lang="zh-CN" altLang="en-US"/>
        </a:p>
      </dgm:t>
    </dgm:pt>
    <dgm:pt modelId="{7A7058BE-E6C3-40B9-9AC6-1BE4B814DC4D}">
      <dgm:prSet phldrT="[文本]"/>
      <dgm:spPr/>
      <dgm:t>
        <a:bodyPr/>
        <a:lstStyle/>
        <a:p>
          <a:r>
            <a:rPr lang="zh-CN" altLang="en-US" dirty="0" smtClean="0"/>
            <a:t>调用寻址</a:t>
          </a:r>
          <a:endParaRPr lang="zh-CN" altLang="en-US" dirty="0"/>
        </a:p>
      </dgm:t>
    </dgm:pt>
    <dgm:pt modelId="{349C9B0E-A22F-458C-8872-EE4AFFFF47D3}" type="parTrans" cxnId="{817CDAD2-2D44-47A8-A908-21A451EF8546}">
      <dgm:prSet/>
      <dgm:spPr/>
      <dgm:t>
        <a:bodyPr/>
        <a:lstStyle/>
        <a:p>
          <a:endParaRPr lang="zh-CN" altLang="en-US"/>
        </a:p>
      </dgm:t>
    </dgm:pt>
    <dgm:pt modelId="{C25E49BF-5AE9-42B7-A019-EFEE7C65A33A}" type="sibTrans" cxnId="{817CDAD2-2D44-47A8-A908-21A451EF8546}">
      <dgm:prSet/>
      <dgm:spPr/>
      <dgm:t>
        <a:bodyPr/>
        <a:lstStyle/>
        <a:p>
          <a:endParaRPr lang="zh-CN" altLang="en-US"/>
        </a:p>
      </dgm:t>
    </dgm:pt>
    <dgm:pt modelId="{5702C7F2-95DB-493F-8734-921E74F59F57}">
      <dgm:prSet phldrT="[文本]"/>
      <dgm:spPr/>
      <dgm:t>
        <a:bodyPr/>
        <a:lstStyle/>
        <a:p>
          <a:r>
            <a:rPr lang="zh-CN" altLang="en-US" dirty="0" smtClean="0"/>
            <a:t>压缩推送</a:t>
          </a:r>
          <a:endParaRPr lang="zh-CN" altLang="en-US" dirty="0"/>
        </a:p>
      </dgm:t>
    </dgm:pt>
    <dgm:pt modelId="{F9450F60-396F-4013-BE84-03095FE7A6DE}" type="parTrans" cxnId="{773B52C1-0BE6-467D-93BE-29383FB52182}">
      <dgm:prSet/>
      <dgm:spPr/>
      <dgm:t>
        <a:bodyPr/>
        <a:lstStyle/>
        <a:p>
          <a:endParaRPr lang="zh-CN" altLang="en-US"/>
        </a:p>
      </dgm:t>
    </dgm:pt>
    <dgm:pt modelId="{F799B427-1645-4337-B5EE-0430CBD62A2F}" type="sibTrans" cxnId="{773B52C1-0BE6-467D-93BE-29383FB52182}">
      <dgm:prSet/>
      <dgm:spPr/>
      <dgm:t>
        <a:bodyPr/>
        <a:lstStyle/>
        <a:p>
          <a:endParaRPr lang="zh-CN" altLang="en-US"/>
        </a:p>
      </dgm:t>
    </dgm:pt>
    <dgm:pt modelId="{19B2AF46-984D-4EA5-B248-DEDF13783CD8}" type="pres">
      <dgm:prSet presAssocID="{583D8F05-3BD8-429B-BB89-06FEA6CDC4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B027FB-190E-4325-AF03-8DF44A8070D1}" type="pres">
      <dgm:prSet presAssocID="{37092988-1A60-4446-9EA8-22DC8B888F3A}" presName="composite" presStyleCnt="0"/>
      <dgm:spPr/>
    </dgm:pt>
    <dgm:pt modelId="{C2DADF4D-8029-4C81-A622-2DC42CF2F715}" type="pres">
      <dgm:prSet presAssocID="{37092988-1A60-4446-9EA8-22DC8B888F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E8674-377F-4B1A-8EE5-1173DE1F872E}" type="pres">
      <dgm:prSet presAssocID="{37092988-1A60-4446-9EA8-22DC8B888F3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26CA0-4BF4-467D-8C36-4507B41E5481}" type="pres">
      <dgm:prSet presAssocID="{A39EB1EC-ABAA-40D4-BBA7-510A7922BD98}" presName="space" presStyleCnt="0"/>
      <dgm:spPr/>
    </dgm:pt>
    <dgm:pt modelId="{0975EC20-AC3C-4540-9B59-AD69814DEFB3}" type="pres">
      <dgm:prSet presAssocID="{D8635501-49AE-4A68-915F-F1D6F5745EF4}" presName="composite" presStyleCnt="0"/>
      <dgm:spPr/>
    </dgm:pt>
    <dgm:pt modelId="{A562432C-AD6B-454C-BCA7-68EEFD98CAFD}" type="pres">
      <dgm:prSet presAssocID="{D8635501-49AE-4A68-915F-F1D6F5745EF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AFBF8-7950-4C20-BEDB-D590B32A6A8F}" type="pres">
      <dgm:prSet presAssocID="{D8635501-49AE-4A68-915F-F1D6F5745EF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4B49F-BB22-43FD-8263-04B6B67D9D31}" type="pres">
      <dgm:prSet presAssocID="{A3E275D2-E16C-4429-B68E-03B37F48606B}" presName="space" presStyleCnt="0"/>
      <dgm:spPr/>
    </dgm:pt>
    <dgm:pt modelId="{66A944F0-1795-4B4F-B531-6856704DCF33}" type="pres">
      <dgm:prSet presAssocID="{DE2AC712-85AC-4558-92C2-50AD79862F88}" presName="composite" presStyleCnt="0"/>
      <dgm:spPr/>
    </dgm:pt>
    <dgm:pt modelId="{B8364CB1-7110-4A18-9641-EC4B9DBE683B}" type="pres">
      <dgm:prSet presAssocID="{DE2AC712-85AC-4558-92C2-50AD79862F8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5B3B0-E537-4665-9D10-9F3271B8ADA2}" type="pres">
      <dgm:prSet presAssocID="{DE2AC712-85AC-4558-92C2-50AD79862F8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3B52C1-0BE6-467D-93BE-29383FB52182}" srcId="{DE2AC712-85AC-4558-92C2-50AD79862F88}" destId="{5702C7F2-95DB-493F-8734-921E74F59F57}" srcOrd="3" destOrd="0" parTransId="{F9450F60-396F-4013-BE84-03095FE7A6DE}" sibTransId="{F799B427-1645-4337-B5EE-0430CBD62A2F}"/>
    <dgm:cxn modelId="{AEFFA188-0FB6-4340-8A52-767E055E2DAE}" srcId="{37092988-1A60-4446-9EA8-22DC8B888F3A}" destId="{A29F6F25-2008-4AB5-9175-915732A1EEB0}" srcOrd="2" destOrd="0" parTransId="{580E843C-6559-4653-83C5-F32E2A7546E0}" sibTransId="{771B8646-B29E-4786-A109-D92A4C6162FE}"/>
    <dgm:cxn modelId="{B5246D96-A890-4A07-8893-F3E56D22101B}" srcId="{DE2AC712-85AC-4558-92C2-50AD79862F88}" destId="{F52E21E1-3820-4DA9-98E8-2CE16F96AC09}" srcOrd="1" destOrd="0" parTransId="{491C4A73-5085-4DAB-A29B-BCBE5741B317}" sibTransId="{5F2E7BE1-321E-4F6C-958F-B99F0998061A}"/>
    <dgm:cxn modelId="{DB413867-596D-49EA-BFB2-33C039505DFD}" srcId="{D8635501-49AE-4A68-915F-F1D6F5745EF4}" destId="{CC2B5FC0-22D9-4D1C-9BCD-8C4EC0B16A8C}" srcOrd="3" destOrd="0" parTransId="{5B1F097C-C2C5-416A-815C-28C40D2A35BC}" sibTransId="{E8BDDC5B-2E58-44CA-8003-06B99A5CFB5A}"/>
    <dgm:cxn modelId="{474D0EA3-7725-4D98-8741-BD7B8621CB1D}" type="presOf" srcId="{A29F6F25-2008-4AB5-9175-915732A1EEB0}" destId="{8BCE8674-377F-4B1A-8EE5-1173DE1F872E}" srcOrd="0" destOrd="2" presId="urn:microsoft.com/office/officeart/2005/8/layout/hList1"/>
    <dgm:cxn modelId="{C42E168F-BC3E-4E10-B643-546A7A09F5FC}" type="presOf" srcId="{1F966C08-6802-4ED7-9278-1CB69B7F0845}" destId="{8C6AFBF8-7950-4C20-BEDB-D590B32A6A8F}" srcOrd="0" destOrd="1" presId="urn:microsoft.com/office/officeart/2005/8/layout/hList1"/>
    <dgm:cxn modelId="{E92A3834-AA20-4E3C-80D9-6EBA4C7BD9B4}" type="presOf" srcId="{DE2AC712-85AC-4558-92C2-50AD79862F88}" destId="{B8364CB1-7110-4A18-9641-EC4B9DBE683B}" srcOrd="0" destOrd="0" presId="urn:microsoft.com/office/officeart/2005/8/layout/hList1"/>
    <dgm:cxn modelId="{4B6F2211-FBD4-4DE9-A07F-8213D191C841}" srcId="{37092988-1A60-4446-9EA8-22DC8B888F3A}" destId="{45272895-83CF-4D66-BDD0-54E1D4476E46}" srcOrd="4" destOrd="0" parTransId="{C256DAF1-373B-4DDA-9FA6-BF634EFB9735}" sibTransId="{750C6B8A-3829-439F-9623-BA40E9A25342}"/>
    <dgm:cxn modelId="{5505191E-2518-4F0C-A0B4-F614FE413831}" type="presOf" srcId="{F52E21E1-3820-4DA9-98E8-2CE16F96AC09}" destId="{6755B3B0-E537-4665-9D10-9F3271B8ADA2}" srcOrd="0" destOrd="1" presId="urn:microsoft.com/office/officeart/2005/8/layout/hList1"/>
    <dgm:cxn modelId="{3B4C0692-FA88-4332-8E4B-3706149F640C}" type="presOf" srcId="{583D8F05-3BD8-429B-BB89-06FEA6CDC4CD}" destId="{19B2AF46-984D-4EA5-B248-DEDF13783CD8}" srcOrd="0" destOrd="0" presId="urn:microsoft.com/office/officeart/2005/8/layout/hList1"/>
    <dgm:cxn modelId="{817CDAD2-2D44-47A8-A908-21A451EF8546}" srcId="{DE2AC712-85AC-4558-92C2-50AD79862F88}" destId="{7A7058BE-E6C3-40B9-9AC6-1BE4B814DC4D}" srcOrd="2" destOrd="0" parTransId="{349C9B0E-A22F-458C-8872-EE4AFFFF47D3}" sibTransId="{C25E49BF-5AE9-42B7-A019-EFEE7C65A33A}"/>
    <dgm:cxn modelId="{8073F6FE-8B86-421D-9770-9251A6FD798A}" srcId="{37092988-1A60-4446-9EA8-22DC8B888F3A}" destId="{B99CCF12-FFDC-45F9-A15B-C1C2A17E06E3}" srcOrd="0" destOrd="0" parTransId="{49F2D60D-ECD8-40A4-9D19-4B6B9D33AD7E}" sibTransId="{43F8761D-032C-4333-BEFC-5F141B613DA8}"/>
    <dgm:cxn modelId="{687902EF-BB02-4452-AFB9-7396CE460ECA}" type="presOf" srcId="{D8635501-49AE-4A68-915F-F1D6F5745EF4}" destId="{A562432C-AD6B-454C-BCA7-68EEFD98CAFD}" srcOrd="0" destOrd="0" presId="urn:microsoft.com/office/officeart/2005/8/layout/hList1"/>
    <dgm:cxn modelId="{F7E8C5D4-BD75-46E4-8C18-B6EBE3BAC203}" type="presOf" srcId="{7A7058BE-E6C3-40B9-9AC6-1BE4B814DC4D}" destId="{6755B3B0-E537-4665-9D10-9F3271B8ADA2}" srcOrd="0" destOrd="2" presId="urn:microsoft.com/office/officeart/2005/8/layout/hList1"/>
    <dgm:cxn modelId="{03F71C8F-8312-46DD-BB61-DA869E735DAC}" srcId="{D8635501-49AE-4A68-915F-F1D6F5745EF4}" destId="{1F966C08-6802-4ED7-9278-1CB69B7F0845}" srcOrd="1" destOrd="0" parTransId="{80817A31-4411-47EB-87E3-85BCEE403250}" sibTransId="{215CA55F-2B84-481C-B2D4-F1B1CB854981}"/>
    <dgm:cxn modelId="{7737CD2E-DD4D-4137-B337-2EE09CBE5A82}" type="presOf" srcId="{CC2B5FC0-22D9-4D1C-9BCD-8C4EC0B16A8C}" destId="{8C6AFBF8-7950-4C20-BEDB-D590B32A6A8F}" srcOrd="0" destOrd="3" presId="urn:microsoft.com/office/officeart/2005/8/layout/hList1"/>
    <dgm:cxn modelId="{C407A27C-F9C8-45DA-BC4F-8DC8A965F608}" srcId="{D8635501-49AE-4A68-915F-F1D6F5745EF4}" destId="{5DE5B51F-D887-4665-BD77-F7F1FF910F54}" srcOrd="0" destOrd="0" parTransId="{FCB92CE6-90F7-4EDC-9BBA-B6FB66E78C02}" sibTransId="{ED252302-C8A3-4097-BB14-F02B3EBE99B1}"/>
    <dgm:cxn modelId="{C8605BDB-288F-4587-B9CB-C1E5911A3542}" srcId="{D8635501-49AE-4A68-915F-F1D6F5745EF4}" destId="{D2D1B4A0-4170-41A2-9ED4-71F7FAD86965}" srcOrd="2" destOrd="0" parTransId="{39811A54-A8C6-4889-B28F-EBABEBB8E1DC}" sibTransId="{91966F79-DEE1-4607-ADD0-AC7A9E0DD362}"/>
    <dgm:cxn modelId="{87269E42-C283-4FB6-B673-71AA9691F2C9}" type="presOf" srcId="{5DE5B51F-D887-4665-BD77-F7F1FF910F54}" destId="{8C6AFBF8-7950-4C20-BEDB-D590B32A6A8F}" srcOrd="0" destOrd="0" presId="urn:microsoft.com/office/officeart/2005/8/layout/hList1"/>
    <dgm:cxn modelId="{801750D9-346C-417D-AF3B-8411141B97A4}" type="presOf" srcId="{5702C7F2-95DB-493F-8734-921E74F59F57}" destId="{6755B3B0-E537-4665-9D10-9F3271B8ADA2}" srcOrd="0" destOrd="3" presId="urn:microsoft.com/office/officeart/2005/8/layout/hList1"/>
    <dgm:cxn modelId="{8D05A98F-0562-4D2F-875D-BD3D594C59F2}" type="presOf" srcId="{D2D1B4A0-4170-41A2-9ED4-71F7FAD86965}" destId="{8C6AFBF8-7950-4C20-BEDB-D590B32A6A8F}" srcOrd="0" destOrd="2" presId="urn:microsoft.com/office/officeart/2005/8/layout/hList1"/>
    <dgm:cxn modelId="{AC53C863-3158-4526-9590-2A940D525D2B}" srcId="{DE2AC712-85AC-4558-92C2-50AD79862F88}" destId="{A2486126-5607-4CE8-80A4-02767665C07D}" srcOrd="0" destOrd="0" parTransId="{633E750A-DCEE-4CEA-858C-3D687CAA3246}" sibTransId="{2D2A1A2F-A0E8-450E-84D4-CF96061D0A03}"/>
    <dgm:cxn modelId="{2A223B30-1377-4CED-B8FA-E673C86ACD0D}" type="presOf" srcId="{B99CCF12-FFDC-45F9-A15B-C1C2A17E06E3}" destId="{8BCE8674-377F-4B1A-8EE5-1173DE1F872E}" srcOrd="0" destOrd="0" presId="urn:microsoft.com/office/officeart/2005/8/layout/hList1"/>
    <dgm:cxn modelId="{4461DD72-EA63-4C5A-AB3E-615D21DD8DF8}" srcId="{37092988-1A60-4446-9EA8-22DC8B888F3A}" destId="{D6751A2B-2D4E-4C1C-912D-D848FF65CC06}" srcOrd="3" destOrd="0" parTransId="{E5810DC7-23CE-4E1F-8643-B3B43D182231}" sibTransId="{5979D499-DE99-4D4A-A83C-BE215B4C6C3F}"/>
    <dgm:cxn modelId="{D9872F4B-FAB7-4FDA-81B7-DB7A740C7695}" srcId="{583D8F05-3BD8-429B-BB89-06FEA6CDC4CD}" destId="{DE2AC712-85AC-4558-92C2-50AD79862F88}" srcOrd="2" destOrd="0" parTransId="{967775C4-F4DB-4996-85E6-26CC6B4FAB5C}" sibTransId="{796840E3-4A14-4B48-B373-658484BF0AC3}"/>
    <dgm:cxn modelId="{EFF4B5AA-F638-4541-89FE-205C090E8EDD}" srcId="{37092988-1A60-4446-9EA8-22DC8B888F3A}" destId="{E8036ECB-1E91-4808-BE1A-171F25AFCD3D}" srcOrd="1" destOrd="0" parTransId="{68A95303-933B-43BC-A0DF-45A978939315}" sibTransId="{D45E5055-1882-4F28-935C-3B213C9C36AD}"/>
    <dgm:cxn modelId="{3AB1C710-A810-4A97-8310-5F785DC6C65B}" type="presOf" srcId="{37092988-1A60-4446-9EA8-22DC8B888F3A}" destId="{C2DADF4D-8029-4C81-A622-2DC42CF2F715}" srcOrd="0" destOrd="0" presId="urn:microsoft.com/office/officeart/2005/8/layout/hList1"/>
    <dgm:cxn modelId="{0FB4340C-BC30-4CC8-8CF2-76F076AA5DCA}" type="presOf" srcId="{E8036ECB-1E91-4808-BE1A-171F25AFCD3D}" destId="{8BCE8674-377F-4B1A-8EE5-1173DE1F872E}" srcOrd="0" destOrd="1" presId="urn:microsoft.com/office/officeart/2005/8/layout/hList1"/>
    <dgm:cxn modelId="{799D76B6-5BDE-4497-A03C-9E387C50C04E}" srcId="{583D8F05-3BD8-429B-BB89-06FEA6CDC4CD}" destId="{D8635501-49AE-4A68-915F-F1D6F5745EF4}" srcOrd="1" destOrd="0" parTransId="{DCB611BE-18B7-462E-B3FF-4EB6EAA55A43}" sibTransId="{A3E275D2-E16C-4429-B68E-03B37F48606B}"/>
    <dgm:cxn modelId="{4080A091-7986-4C66-AF3A-8F496FCFB067}" type="presOf" srcId="{D6751A2B-2D4E-4C1C-912D-D848FF65CC06}" destId="{8BCE8674-377F-4B1A-8EE5-1173DE1F872E}" srcOrd="0" destOrd="3" presId="urn:microsoft.com/office/officeart/2005/8/layout/hList1"/>
    <dgm:cxn modelId="{FDC58378-D9D6-4375-A3C3-15A566A818E2}" type="presOf" srcId="{A2486126-5607-4CE8-80A4-02767665C07D}" destId="{6755B3B0-E537-4665-9D10-9F3271B8ADA2}" srcOrd="0" destOrd="0" presId="urn:microsoft.com/office/officeart/2005/8/layout/hList1"/>
    <dgm:cxn modelId="{B9AF0E77-9BAF-4100-80EC-A170CB095AFC}" srcId="{583D8F05-3BD8-429B-BB89-06FEA6CDC4CD}" destId="{37092988-1A60-4446-9EA8-22DC8B888F3A}" srcOrd="0" destOrd="0" parTransId="{CB7C5F0A-7B42-49C9-B4E7-801D012FD643}" sibTransId="{A39EB1EC-ABAA-40D4-BBA7-510A7922BD98}"/>
    <dgm:cxn modelId="{03303EAA-895E-4234-9581-C22E5027192F}" type="presOf" srcId="{45272895-83CF-4D66-BDD0-54E1D4476E46}" destId="{8BCE8674-377F-4B1A-8EE5-1173DE1F872E}" srcOrd="0" destOrd="4" presId="urn:microsoft.com/office/officeart/2005/8/layout/hList1"/>
    <dgm:cxn modelId="{7E6CA7BD-8C96-4318-94FB-E447AFD73833}" type="presParOf" srcId="{19B2AF46-984D-4EA5-B248-DEDF13783CD8}" destId="{5FB027FB-190E-4325-AF03-8DF44A8070D1}" srcOrd="0" destOrd="0" presId="urn:microsoft.com/office/officeart/2005/8/layout/hList1"/>
    <dgm:cxn modelId="{4FD7B8B4-370A-4077-84D9-A7616E93C911}" type="presParOf" srcId="{5FB027FB-190E-4325-AF03-8DF44A8070D1}" destId="{C2DADF4D-8029-4C81-A622-2DC42CF2F715}" srcOrd="0" destOrd="0" presId="urn:microsoft.com/office/officeart/2005/8/layout/hList1"/>
    <dgm:cxn modelId="{2EF7C49A-5815-408A-9392-70B55C9D0036}" type="presParOf" srcId="{5FB027FB-190E-4325-AF03-8DF44A8070D1}" destId="{8BCE8674-377F-4B1A-8EE5-1173DE1F872E}" srcOrd="1" destOrd="0" presId="urn:microsoft.com/office/officeart/2005/8/layout/hList1"/>
    <dgm:cxn modelId="{B2C9DE5F-F8B3-46FD-A546-72C9B549CFB3}" type="presParOf" srcId="{19B2AF46-984D-4EA5-B248-DEDF13783CD8}" destId="{5F626CA0-4BF4-467D-8C36-4507B41E5481}" srcOrd="1" destOrd="0" presId="urn:microsoft.com/office/officeart/2005/8/layout/hList1"/>
    <dgm:cxn modelId="{E418610D-F9E3-4FFA-8D49-E912D3B69027}" type="presParOf" srcId="{19B2AF46-984D-4EA5-B248-DEDF13783CD8}" destId="{0975EC20-AC3C-4540-9B59-AD69814DEFB3}" srcOrd="2" destOrd="0" presId="urn:microsoft.com/office/officeart/2005/8/layout/hList1"/>
    <dgm:cxn modelId="{38FBF721-5D9A-4ED7-8249-9563E9A0BE3C}" type="presParOf" srcId="{0975EC20-AC3C-4540-9B59-AD69814DEFB3}" destId="{A562432C-AD6B-454C-BCA7-68EEFD98CAFD}" srcOrd="0" destOrd="0" presId="urn:microsoft.com/office/officeart/2005/8/layout/hList1"/>
    <dgm:cxn modelId="{4D4B10C0-893A-4855-AFE9-C8FC749A66DA}" type="presParOf" srcId="{0975EC20-AC3C-4540-9B59-AD69814DEFB3}" destId="{8C6AFBF8-7950-4C20-BEDB-D590B32A6A8F}" srcOrd="1" destOrd="0" presId="urn:microsoft.com/office/officeart/2005/8/layout/hList1"/>
    <dgm:cxn modelId="{9C73CB30-9264-4DE2-9D0A-5C04AED945F0}" type="presParOf" srcId="{19B2AF46-984D-4EA5-B248-DEDF13783CD8}" destId="{B2C4B49F-BB22-43FD-8263-04B6B67D9D31}" srcOrd="3" destOrd="0" presId="urn:microsoft.com/office/officeart/2005/8/layout/hList1"/>
    <dgm:cxn modelId="{86862EF0-C52F-4F38-B603-D44F416A6D7D}" type="presParOf" srcId="{19B2AF46-984D-4EA5-B248-DEDF13783CD8}" destId="{66A944F0-1795-4B4F-B531-6856704DCF33}" srcOrd="4" destOrd="0" presId="urn:microsoft.com/office/officeart/2005/8/layout/hList1"/>
    <dgm:cxn modelId="{A4FAA45D-218C-4AE6-A6DA-B56678DFB8F1}" type="presParOf" srcId="{66A944F0-1795-4B4F-B531-6856704DCF33}" destId="{B8364CB1-7110-4A18-9641-EC4B9DBE683B}" srcOrd="0" destOrd="0" presId="urn:microsoft.com/office/officeart/2005/8/layout/hList1"/>
    <dgm:cxn modelId="{89F3EFDD-ED27-4514-80B2-73BC20C2BAA5}" type="presParOf" srcId="{66A944F0-1795-4B4F-B531-6856704DCF33}" destId="{6755B3B0-E537-4665-9D10-9F3271B8A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D8F05-3BD8-429B-BB89-06FEA6CDC4C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7092988-1A60-4446-9EA8-22DC8B888F3A}">
      <dgm:prSet phldrT="[文本]"/>
      <dgm:spPr/>
      <dgm:t>
        <a:bodyPr/>
        <a:lstStyle/>
        <a:p>
          <a:r>
            <a:rPr lang="zh-CN" altLang="en-US" dirty="0" smtClean="0"/>
            <a:t>开发语言</a:t>
          </a:r>
          <a:endParaRPr lang="zh-CN" altLang="en-US" dirty="0"/>
        </a:p>
      </dgm:t>
    </dgm:pt>
    <dgm:pt modelId="{CB7C5F0A-7B42-49C9-B4E7-801D012FD643}" type="par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A39EB1EC-ABAA-40D4-BBA7-510A7922BD98}" type="sib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B99CCF12-FFDC-45F9-A15B-C1C2A17E06E3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49F2D60D-ECD8-40A4-9D19-4B6B9D33AD7E}" type="par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43F8761D-032C-4333-BEFC-5F141B613DA8}" type="sib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D8635501-49AE-4A68-915F-F1D6F5745EF4}">
      <dgm:prSet phldrT="[文本]"/>
      <dgm:spPr/>
      <dgm:t>
        <a:bodyPr/>
        <a:lstStyle/>
        <a:p>
          <a:r>
            <a:rPr lang="zh-CN" altLang="en-US" dirty="0" smtClean="0"/>
            <a:t>开发环境</a:t>
          </a:r>
          <a:endParaRPr lang="zh-CN" altLang="en-US" dirty="0"/>
        </a:p>
      </dgm:t>
    </dgm:pt>
    <dgm:pt modelId="{DCB611BE-18B7-462E-B3FF-4EB6EAA55A43}" type="par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A3E275D2-E16C-4429-B68E-03B37F48606B}" type="sib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5DE5B51F-D887-4665-BD77-F7F1FF910F54}">
      <dgm:prSet phldrT="[文本]" custT="1"/>
      <dgm:spPr/>
      <dgm:t>
        <a:bodyPr/>
        <a:lstStyle/>
        <a:p>
          <a:r>
            <a:rPr lang="zh-CN" altLang="en-US" sz="2000" dirty="0" smtClean="0"/>
            <a:t>编辑器</a:t>
          </a:r>
          <a:endParaRPr lang="zh-CN" altLang="en-US" sz="2000" dirty="0"/>
        </a:p>
      </dgm:t>
    </dgm:pt>
    <dgm:pt modelId="{FCB92CE6-90F7-4EDC-9BBA-B6FB66E78C02}" type="par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ED252302-C8A3-4097-BB14-F02B3EBE99B1}" type="sib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1F966C08-6802-4ED7-9278-1CB69B7F0845}">
      <dgm:prSet phldrT="[文本]" custT="1"/>
      <dgm:spPr/>
      <dgm:t>
        <a:bodyPr/>
        <a:lstStyle/>
        <a:p>
          <a:r>
            <a:rPr lang="zh-CN" altLang="en-US" sz="2000" dirty="0" smtClean="0"/>
            <a:t>策略文件管理</a:t>
          </a:r>
          <a:endParaRPr lang="zh-CN" altLang="en-US" sz="2000" dirty="0"/>
        </a:p>
      </dgm:t>
    </dgm:pt>
    <dgm:pt modelId="{80817A31-4411-47EB-87E3-85BCEE403250}" type="parTrans" cxnId="{03F71C8F-8312-46DD-BB61-DA869E735DAC}">
      <dgm:prSet/>
      <dgm:spPr/>
      <dgm:t>
        <a:bodyPr/>
        <a:lstStyle/>
        <a:p>
          <a:endParaRPr lang="zh-CN" altLang="en-US"/>
        </a:p>
      </dgm:t>
    </dgm:pt>
    <dgm:pt modelId="{215CA55F-2B84-481C-B2D4-F1B1CB854981}" type="sibTrans" cxnId="{03F71C8F-8312-46DD-BB61-DA869E735DAC}">
      <dgm:prSet/>
      <dgm:spPr/>
      <dgm:t>
        <a:bodyPr/>
        <a:lstStyle/>
        <a:p>
          <a:endParaRPr lang="zh-CN" altLang="en-US"/>
        </a:p>
      </dgm:t>
    </dgm:pt>
    <dgm:pt modelId="{DE2AC712-85AC-4558-92C2-50AD79862F88}">
      <dgm:prSet phldrT="[文本]"/>
      <dgm:spPr/>
      <dgm:t>
        <a:bodyPr/>
        <a:lstStyle/>
        <a:p>
          <a:r>
            <a:rPr lang="zh-CN" altLang="en-US" dirty="0" smtClean="0"/>
            <a:t>函数库</a:t>
          </a:r>
          <a:endParaRPr lang="zh-CN" altLang="en-US" dirty="0"/>
        </a:p>
      </dgm:t>
    </dgm:pt>
    <dgm:pt modelId="{967775C4-F4DB-4996-85E6-26CC6B4FAB5C}" type="par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796840E3-4A14-4B48-B373-658484BF0AC3}" type="sib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A2486126-5607-4CE8-80A4-02767665C07D}">
      <dgm:prSet phldrT="[文本]" custT="1"/>
      <dgm:spPr/>
      <dgm:t>
        <a:bodyPr/>
        <a:lstStyle/>
        <a:p>
          <a:r>
            <a:rPr lang="zh-CN" altLang="en-US" sz="2000" dirty="0" smtClean="0"/>
            <a:t>技术指标</a:t>
          </a:r>
          <a:endParaRPr lang="zh-CN" altLang="en-US" sz="2000" dirty="0"/>
        </a:p>
      </dgm:t>
    </dgm:pt>
    <dgm:pt modelId="{633E750A-DCEE-4CEA-858C-3D687CAA3246}" type="par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2D2A1A2F-A0E8-450E-84D4-CF96061D0A03}" type="sib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503F525D-6E00-4614-AF54-56AA2C4B4672}">
      <dgm:prSet phldrT="[文本]"/>
      <dgm:spPr/>
      <dgm:t>
        <a:bodyPr/>
        <a:lstStyle/>
        <a:p>
          <a:endParaRPr lang="zh-CN" altLang="en-US" dirty="0"/>
        </a:p>
      </dgm:t>
    </dgm:pt>
    <dgm:pt modelId="{F0023EC0-13AD-4563-866E-AE751E146CA3}" type="parTrans" cxnId="{FFB48983-2DF8-4117-967C-F17BBEC2C036}">
      <dgm:prSet/>
      <dgm:spPr/>
      <dgm:t>
        <a:bodyPr/>
        <a:lstStyle/>
        <a:p>
          <a:endParaRPr lang="zh-CN" altLang="en-US"/>
        </a:p>
      </dgm:t>
    </dgm:pt>
    <dgm:pt modelId="{9FAD81FE-3CF4-45B7-A1FA-1283E198F4C4}" type="sibTrans" cxnId="{FFB48983-2DF8-4117-967C-F17BBEC2C036}">
      <dgm:prSet/>
      <dgm:spPr/>
      <dgm:t>
        <a:bodyPr/>
        <a:lstStyle/>
        <a:p>
          <a:endParaRPr lang="zh-CN" altLang="en-US"/>
        </a:p>
      </dgm:t>
    </dgm:pt>
    <dgm:pt modelId="{43CA03E6-FD7D-4DA0-B9F2-145A81E248D0}">
      <dgm:prSet phldrT="[文本]" custT="1"/>
      <dgm:spPr/>
      <dgm:t>
        <a:bodyPr/>
        <a:lstStyle/>
        <a:p>
          <a:r>
            <a:rPr lang="zh-CN" altLang="en-US" sz="2000" dirty="0" smtClean="0"/>
            <a:t>代码优化</a:t>
          </a:r>
          <a:endParaRPr lang="zh-CN" altLang="en-US" sz="2000" dirty="0"/>
        </a:p>
      </dgm:t>
    </dgm:pt>
    <dgm:pt modelId="{F9769C4D-4E72-4540-9FF8-3387C5E8B7D5}" type="parTrans" cxnId="{F821A64B-EEC5-489A-BF13-AB7A80D67A28}">
      <dgm:prSet/>
      <dgm:spPr/>
      <dgm:t>
        <a:bodyPr/>
        <a:lstStyle/>
        <a:p>
          <a:endParaRPr lang="zh-CN" altLang="en-US"/>
        </a:p>
      </dgm:t>
    </dgm:pt>
    <dgm:pt modelId="{50D0E090-55F9-4FD9-90E0-E91E68E416B0}" type="sibTrans" cxnId="{F821A64B-EEC5-489A-BF13-AB7A80D67A28}">
      <dgm:prSet/>
      <dgm:spPr/>
      <dgm:t>
        <a:bodyPr/>
        <a:lstStyle/>
        <a:p>
          <a:endParaRPr lang="zh-CN" altLang="en-US"/>
        </a:p>
      </dgm:t>
    </dgm:pt>
    <dgm:pt modelId="{765FBEFE-1E92-438F-A5CC-A7EE1E42BC5E}">
      <dgm:prSet phldrT="[文本]" custT="1"/>
      <dgm:spPr/>
      <dgm:t>
        <a:bodyPr/>
        <a:lstStyle/>
        <a:p>
          <a:r>
            <a:rPr lang="zh-CN" altLang="en-US" sz="2000" dirty="0" smtClean="0"/>
            <a:t>财务指标</a:t>
          </a:r>
          <a:endParaRPr lang="zh-CN" altLang="en-US" sz="2000" dirty="0"/>
        </a:p>
      </dgm:t>
    </dgm:pt>
    <dgm:pt modelId="{2B68F2FE-975A-4517-9A64-708D82A08F6E}" type="parTrans" cxnId="{0415C15C-9DDF-43DE-B824-08B2993D1909}">
      <dgm:prSet/>
      <dgm:spPr/>
      <dgm:t>
        <a:bodyPr/>
        <a:lstStyle/>
        <a:p>
          <a:endParaRPr lang="zh-CN" altLang="en-US"/>
        </a:p>
      </dgm:t>
    </dgm:pt>
    <dgm:pt modelId="{DD0E9A07-C40A-4DD2-89DD-719140A3C267}" type="sibTrans" cxnId="{0415C15C-9DDF-43DE-B824-08B2993D1909}">
      <dgm:prSet/>
      <dgm:spPr/>
      <dgm:t>
        <a:bodyPr/>
        <a:lstStyle/>
        <a:p>
          <a:endParaRPr lang="zh-CN" altLang="en-US"/>
        </a:p>
      </dgm:t>
    </dgm:pt>
    <dgm:pt modelId="{B52BBE66-2513-4BF8-9962-AE202C594FFD}">
      <dgm:prSet phldrT="[文本]" custT="1"/>
      <dgm:spPr/>
      <dgm:t>
        <a:bodyPr/>
        <a:lstStyle/>
        <a:p>
          <a:r>
            <a:rPr lang="zh-CN" altLang="en-US" sz="2000" dirty="0" smtClean="0"/>
            <a:t>方法模型</a:t>
          </a:r>
          <a:endParaRPr lang="zh-CN" altLang="en-US" sz="2000" dirty="0"/>
        </a:p>
      </dgm:t>
    </dgm:pt>
    <dgm:pt modelId="{20A850DB-D778-4248-82A1-9B1B083D740B}" type="parTrans" cxnId="{F4C195F8-0D75-471A-A28F-A1FA73A8A663}">
      <dgm:prSet/>
      <dgm:spPr/>
      <dgm:t>
        <a:bodyPr/>
        <a:lstStyle/>
        <a:p>
          <a:endParaRPr lang="zh-CN" altLang="en-US"/>
        </a:p>
      </dgm:t>
    </dgm:pt>
    <dgm:pt modelId="{EB4BB8F3-C2BB-4BE0-830A-9BF4DEF0595B}" type="sibTrans" cxnId="{F4C195F8-0D75-471A-A28F-A1FA73A8A663}">
      <dgm:prSet/>
      <dgm:spPr/>
      <dgm:t>
        <a:bodyPr/>
        <a:lstStyle/>
        <a:p>
          <a:endParaRPr lang="zh-CN" altLang="en-US"/>
        </a:p>
      </dgm:t>
    </dgm:pt>
    <dgm:pt modelId="{77C1913C-3236-402B-A29C-4EA8A866F9CF}">
      <dgm:prSet phldrT="[文本]" custT="1"/>
      <dgm:spPr/>
      <dgm:t>
        <a:bodyPr/>
        <a:lstStyle/>
        <a:p>
          <a:r>
            <a:rPr lang="zh-CN" altLang="en-US" sz="2000" dirty="0" smtClean="0"/>
            <a:t>自定义</a:t>
          </a:r>
          <a:endParaRPr lang="zh-CN" altLang="en-US" sz="2000" dirty="0"/>
        </a:p>
      </dgm:t>
    </dgm:pt>
    <dgm:pt modelId="{831E6E3F-D7BA-44D1-9A96-EADFB4B48426}" type="parTrans" cxnId="{779708BB-7943-45C9-819F-BFFCE848B589}">
      <dgm:prSet/>
      <dgm:spPr/>
      <dgm:t>
        <a:bodyPr/>
        <a:lstStyle/>
        <a:p>
          <a:endParaRPr lang="zh-CN" altLang="en-US"/>
        </a:p>
      </dgm:t>
    </dgm:pt>
    <dgm:pt modelId="{D8137D18-EE82-45DB-A420-1E61D15E2EE4}" type="sibTrans" cxnId="{779708BB-7943-45C9-819F-BFFCE848B589}">
      <dgm:prSet/>
      <dgm:spPr/>
      <dgm:t>
        <a:bodyPr/>
        <a:lstStyle/>
        <a:p>
          <a:endParaRPr lang="zh-CN" altLang="en-US"/>
        </a:p>
      </dgm:t>
    </dgm:pt>
    <dgm:pt modelId="{19B2AF46-984D-4EA5-B248-DEDF13783CD8}" type="pres">
      <dgm:prSet presAssocID="{583D8F05-3BD8-429B-BB89-06FEA6CDC4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B027FB-190E-4325-AF03-8DF44A8070D1}" type="pres">
      <dgm:prSet presAssocID="{37092988-1A60-4446-9EA8-22DC8B888F3A}" presName="composite" presStyleCnt="0"/>
      <dgm:spPr/>
    </dgm:pt>
    <dgm:pt modelId="{C2DADF4D-8029-4C81-A622-2DC42CF2F715}" type="pres">
      <dgm:prSet presAssocID="{37092988-1A60-4446-9EA8-22DC8B888F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E8674-377F-4B1A-8EE5-1173DE1F872E}" type="pres">
      <dgm:prSet presAssocID="{37092988-1A60-4446-9EA8-22DC8B888F3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26CA0-4BF4-467D-8C36-4507B41E5481}" type="pres">
      <dgm:prSet presAssocID="{A39EB1EC-ABAA-40D4-BBA7-510A7922BD98}" presName="space" presStyleCnt="0"/>
      <dgm:spPr/>
    </dgm:pt>
    <dgm:pt modelId="{0975EC20-AC3C-4540-9B59-AD69814DEFB3}" type="pres">
      <dgm:prSet presAssocID="{D8635501-49AE-4A68-915F-F1D6F5745EF4}" presName="composite" presStyleCnt="0"/>
      <dgm:spPr/>
    </dgm:pt>
    <dgm:pt modelId="{A562432C-AD6B-454C-BCA7-68EEFD98CAFD}" type="pres">
      <dgm:prSet presAssocID="{D8635501-49AE-4A68-915F-F1D6F5745EF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AFBF8-7950-4C20-BEDB-D590B32A6A8F}" type="pres">
      <dgm:prSet presAssocID="{D8635501-49AE-4A68-915F-F1D6F5745EF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4B49F-BB22-43FD-8263-04B6B67D9D31}" type="pres">
      <dgm:prSet presAssocID="{A3E275D2-E16C-4429-B68E-03B37F48606B}" presName="space" presStyleCnt="0"/>
      <dgm:spPr/>
    </dgm:pt>
    <dgm:pt modelId="{66A944F0-1795-4B4F-B531-6856704DCF33}" type="pres">
      <dgm:prSet presAssocID="{DE2AC712-85AC-4558-92C2-50AD79862F88}" presName="composite" presStyleCnt="0"/>
      <dgm:spPr/>
    </dgm:pt>
    <dgm:pt modelId="{B8364CB1-7110-4A18-9641-EC4B9DBE683B}" type="pres">
      <dgm:prSet presAssocID="{DE2AC712-85AC-4558-92C2-50AD79862F8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5B3B0-E537-4665-9D10-9F3271B8ADA2}" type="pres">
      <dgm:prSet presAssocID="{DE2AC712-85AC-4558-92C2-50AD79862F8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A194FE-991B-4E3F-BA99-010704E05A7A}" type="presOf" srcId="{D8635501-49AE-4A68-915F-F1D6F5745EF4}" destId="{A562432C-AD6B-454C-BCA7-68EEFD98CAFD}" srcOrd="0" destOrd="0" presId="urn:microsoft.com/office/officeart/2005/8/layout/hList1"/>
    <dgm:cxn modelId="{2EC7C30E-8243-4B35-B391-2271E8C1CE3E}" type="presOf" srcId="{DE2AC712-85AC-4558-92C2-50AD79862F88}" destId="{B8364CB1-7110-4A18-9641-EC4B9DBE683B}" srcOrd="0" destOrd="0" presId="urn:microsoft.com/office/officeart/2005/8/layout/hList1"/>
    <dgm:cxn modelId="{57777E34-A705-491D-BFDB-847FC0221AA7}" type="presOf" srcId="{A2486126-5607-4CE8-80A4-02767665C07D}" destId="{6755B3B0-E537-4665-9D10-9F3271B8ADA2}" srcOrd="0" destOrd="0" presId="urn:microsoft.com/office/officeart/2005/8/layout/hList1"/>
    <dgm:cxn modelId="{19A74090-6D39-4A7D-AEB0-E02950076750}" type="presOf" srcId="{77C1913C-3236-402B-A29C-4EA8A866F9CF}" destId="{6755B3B0-E537-4665-9D10-9F3271B8ADA2}" srcOrd="0" destOrd="3" presId="urn:microsoft.com/office/officeart/2005/8/layout/hList1"/>
    <dgm:cxn modelId="{56ECB6CD-3839-4F73-9B50-C93639D2DB33}" type="presOf" srcId="{765FBEFE-1E92-438F-A5CC-A7EE1E42BC5E}" destId="{6755B3B0-E537-4665-9D10-9F3271B8ADA2}" srcOrd="0" destOrd="1" presId="urn:microsoft.com/office/officeart/2005/8/layout/hList1"/>
    <dgm:cxn modelId="{8073F6FE-8B86-421D-9770-9251A6FD798A}" srcId="{37092988-1A60-4446-9EA8-22DC8B888F3A}" destId="{B99CCF12-FFDC-45F9-A15B-C1C2A17E06E3}" srcOrd="0" destOrd="0" parTransId="{49F2D60D-ECD8-40A4-9D19-4B6B9D33AD7E}" sibTransId="{43F8761D-032C-4333-BEFC-5F141B613DA8}"/>
    <dgm:cxn modelId="{0415C15C-9DDF-43DE-B824-08B2993D1909}" srcId="{DE2AC712-85AC-4558-92C2-50AD79862F88}" destId="{765FBEFE-1E92-438F-A5CC-A7EE1E42BC5E}" srcOrd="1" destOrd="0" parTransId="{2B68F2FE-975A-4517-9A64-708D82A08F6E}" sibTransId="{DD0E9A07-C40A-4DD2-89DD-719140A3C267}"/>
    <dgm:cxn modelId="{5F733F63-5D0B-4C83-A72C-65FBC8199E93}" type="presOf" srcId="{43CA03E6-FD7D-4DA0-B9F2-145A81E248D0}" destId="{8C6AFBF8-7950-4C20-BEDB-D590B32A6A8F}" srcOrd="0" destOrd="1" presId="urn:microsoft.com/office/officeart/2005/8/layout/hList1"/>
    <dgm:cxn modelId="{F4C195F8-0D75-471A-A28F-A1FA73A8A663}" srcId="{DE2AC712-85AC-4558-92C2-50AD79862F88}" destId="{B52BBE66-2513-4BF8-9962-AE202C594FFD}" srcOrd="2" destOrd="0" parTransId="{20A850DB-D778-4248-82A1-9B1B083D740B}" sibTransId="{EB4BB8F3-C2BB-4BE0-830A-9BF4DEF0595B}"/>
    <dgm:cxn modelId="{03F71C8F-8312-46DD-BB61-DA869E735DAC}" srcId="{D8635501-49AE-4A68-915F-F1D6F5745EF4}" destId="{1F966C08-6802-4ED7-9278-1CB69B7F0845}" srcOrd="2" destOrd="0" parTransId="{80817A31-4411-47EB-87E3-85BCEE403250}" sibTransId="{215CA55F-2B84-481C-B2D4-F1B1CB854981}"/>
    <dgm:cxn modelId="{C5C04393-86C3-450D-A2A5-6951470384F7}" type="presOf" srcId="{1F966C08-6802-4ED7-9278-1CB69B7F0845}" destId="{8C6AFBF8-7950-4C20-BEDB-D590B32A6A8F}" srcOrd="0" destOrd="2" presId="urn:microsoft.com/office/officeart/2005/8/layout/hList1"/>
    <dgm:cxn modelId="{89324B24-8FF1-4C24-BD0C-8E1D542CFF1E}" type="presOf" srcId="{5DE5B51F-D887-4665-BD77-F7F1FF910F54}" destId="{8C6AFBF8-7950-4C20-BEDB-D590B32A6A8F}" srcOrd="0" destOrd="0" presId="urn:microsoft.com/office/officeart/2005/8/layout/hList1"/>
    <dgm:cxn modelId="{C407A27C-F9C8-45DA-BC4F-8DC8A965F608}" srcId="{D8635501-49AE-4A68-915F-F1D6F5745EF4}" destId="{5DE5B51F-D887-4665-BD77-F7F1FF910F54}" srcOrd="0" destOrd="0" parTransId="{FCB92CE6-90F7-4EDC-9BBA-B6FB66E78C02}" sibTransId="{ED252302-C8A3-4097-BB14-F02B3EBE99B1}"/>
    <dgm:cxn modelId="{55A77BF0-EECE-4C04-8B4E-1993405F8BAD}" type="presOf" srcId="{37092988-1A60-4446-9EA8-22DC8B888F3A}" destId="{C2DADF4D-8029-4C81-A622-2DC42CF2F715}" srcOrd="0" destOrd="0" presId="urn:microsoft.com/office/officeart/2005/8/layout/hList1"/>
    <dgm:cxn modelId="{3176C250-CA10-4851-AF0C-B3D77910766E}" type="presOf" srcId="{583D8F05-3BD8-429B-BB89-06FEA6CDC4CD}" destId="{19B2AF46-984D-4EA5-B248-DEDF13783CD8}" srcOrd="0" destOrd="0" presId="urn:microsoft.com/office/officeart/2005/8/layout/hList1"/>
    <dgm:cxn modelId="{340AB11D-C45D-4EC3-8182-4DAA50256858}" type="presOf" srcId="{503F525D-6E00-4614-AF54-56AA2C4B4672}" destId="{8BCE8674-377F-4B1A-8EE5-1173DE1F872E}" srcOrd="0" destOrd="1" presId="urn:microsoft.com/office/officeart/2005/8/layout/hList1"/>
    <dgm:cxn modelId="{AC53C863-3158-4526-9590-2A940D525D2B}" srcId="{DE2AC712-85AC-4558-92C2-50AD79862F88}" destId="{A2486126-5607-4CE8-80A4-02767665C07D}" srcOrd="0" destOrd="0" parTransId="{633E750A-DCEE-4CEA-858C-3D687CAA3246}" sibTransId="{2D2A1A2F-A0E8-450E-84D4-CF96061D0A03}"/>
    <dgm:cxn modelId="{D9872F4B-FAB7-4FDA-81B7-DB7A740C7695}" srcId="{583D8F05-3BD8-429B-BB89-06FEA6CDC4CD}" destId="{DE2AC712-85AC-4558-92C2-50AD79862F88}" srcOrd="2" destOrd="0" parTransId="{967775C4-F4DB-4996-85E6-26CC6B4FAB5C}" sibTransId="{796840E3-4A14-4B48-B373-658484BF0AC3}"/>
    <dgm:cxn modelId="{7F4E201D-BD5F-40F9-92A4-B304AF6D2A67}" type="presOf" srcId="{B52BBE66-2513-4BF8-9962-AE202C594FFD}" destId="{6755B3B0-E537-4665-9D10-9F3271B8ADA2}" srcOrd="0" destOrd="2" presId="urn:microsoft.com/office/officeart/2005/8/layout/hList1"/>
    <dgm:cxn modelId="{799D76B6-5BDE-4497-A03C-9E387C50C04E}" srcId="{583D8F05-3BD8-429B-BB89-06FEA6CDC4CD}" destId="{D8635501-49AE-4A68-915F-F1D6F5745EF4}" srcOrd="1" destOrd="0" parTransId="{DCB611BE-18B7-462E-B3FF-4EB6EAA55A43}" sibTransId="{A3E275D2-E16C-4429-B68E-03B37F48606B}"/>
    <dgm:cxn modelId="{63ED4B1F-2BA7-4AD8-A816-F4655B5CDF1E}" type="presOf" srcId="{B99CCF12-FFDC-45F9-A15B-C1C2A17E06E3}" destId="{8BCE8674-377F-4B1A-8EE5-1173DE1F872E}" srcOrd="0" destOrd="0" presId="urn:microsoft.com/office/officeart/2005/8/layout/hList1"/>
    <dgm:cxn modelId="{779708BB-7943-45C9-819F-BFFCE848B589}" srcId="{DE2AC712-85AC-4558-92C2-50AD79862F88}" destId="{77C1913C-3236-402B-A29C-4EA8A866F9CF}" srcOrd="3" destOrd="0" parTransId="{831E6E3F-D7BA-44D1-9A96-EADFB4B48426}" sibTransId="{D8137D18-EE82-45DB-A420-1E61D15E2EE4}"/>
    <dgm:cxn modelId="{F821A64B-EEC5-489A-BF13-AB7A80D67A28}" srcId="{D8635501-49AE-4A68-915F-F1D6F5745EF4}" destId="{43CA03E6-FD7D-4DA0-B9F2-145A81E248D0}" srcOrd="1" destOrd="0" parTransId="{F9769C4D-4E72-4540-9FF8-3387C5E8B7D5}" sibTransId="{50D0E090-55F9-4FD9-90E0-E91E68E416B0}"/>
    <dgm:cxn modelId="{B9AF0E77-9BAF-4100-80EC-A170CB095AFC}" srcId="{583D8F05-3BD8-429B-BB89-06FEA6CDC4CD}" destId="{37092988-1A60-4446-9EA8-22DC8B888F3A}" srcOrd="0" destOrd="0" parTransId="{CB7C5F0A-7B42-49C9-B4E7-801D012FD643}" sibTransId="{A39EB1EC-ABAA-40D4-BBA7-510A7922BD98}"/>
    <dgm:cxn modelId="{FFB48983-2DF8-4117-967C-F17BBEC2C036}" srcId="{37092988-1A60-4446-9EA8-22DC8B888F3A}" destId="{503F525D-6E00-4614-AF54-56AA2C4B4672}" srcOrd="1" destOrd="0" parTransId="{F0023EC0-13AD-4563-866E-AE751E146CA3}" sibTransId="{9FAD81FE-3CF4-45B7-A1FA-1283E198F4C4}"/>
    <dgm:cxn modelId="{4F340FFE-FA97-469D-A115-D143D9F65A74}" type="presParOf" srcId="{19B2AF46-984D-4EA5-B248-DEDF13783CD8}" destId="{5FB027FB-190E-4325-AF03-8DF44A8070D1}" srcOrd="0" destOrd="0" presId="urn:microsoft.com/office/officeart/2005/8/layout/hList1"/>
    <dgm:cxn modelId="{2B66269F-5B72-44B9-80E1-011B84C8C8DD}" type="presParOf" srcId="{5FB027FB-190E-4325-AF03-8DF44A8070D1}" destId="{C2DADF4D-8029-4C81-A622-2DC42CF2F715}" srcOrd="0" destOrd="0" presId="urn:microsoft.com/office/officeart/2005/8/layout/hList1"/>
    <dgm:cxn modelId="{121C21C7-6D96-4F68-A5C3-017ACD41BE5B}" type="presParOf" srcId="{5FB027FB-190E-4325-AF03-8DF44A8070D1}" destId="{8BCE8674-377F-4B1A-8EE5-1173DE1F872E}" srcOrd="1" destOrd="0" presId="urn:microsoft.com/office/officeart/2005/8/layout/hList1"/>
    <dgm:cxn modelId="{5CF37979-61B9-4406-B9D7-C9E3CE21B7BA}" type="presParOf" srcId="{19B2AF46-984D-4EA5-B248-DEDF13783CD8}" destId="{5F626CA0-4BF4-467D-8C36-4507B41E5481}" srcOrd="1" destOrd="0" presId="urn:microsoft.com/office/officeart/2005/8/layout/hList1"/>
    <dgm:cxn modelId="{340626D4-21A5-4FCC-A693-928E72DC1D60}" type="presParOf" srcId="{19B2AF46-984D-4EA5-B248-DEDF13783CD8}" destId="{0975EC20-AC3C-4540-9B59-AD69814DEFB3}" srcOrd="2" destOrd="0" presId="urn:microsoft.com/office/officeart/2005/8/layout/hList1"/>
    <dgm:cxn modelId="{64A49848-A0A7-422E-AF2E-906A46FCF8EE}" type="presParOf" srcId="{0975EC20-AC3C-4540-9B59-AD69814DEFB3}" destId="{A562432C-AD6B-454C-BCA7-68EEFD98CAFD}" srcOrd="0" destOrd="0" presId="urn:microsoft.com/office/officeart/2005/8/layout/hList1"/>
    <dgm:cxn modelId="{1683F54C-7C9F-46A6-AF75-64312C177F85}" type="presParOf" srcId="{0975EC20-AC3C-4540-9B59-AD69814DEFB3}" destId="{8C6AFBF8-7950-4C20-BEDB-D590B32A6A8F}" srcOrd="1" destOrd="0" presId="urn:microsoft.com/office/officeart/2005/8/layout/hList1"/>
    <dgm:cxn modelId="{9CD33055-F926-448B-8E56-7577AF8907B7}" type="presParOf" srcId="{19B2AF46-984D-4EA5-B248-DEDF13783CD8}" destId="{B2C4B49F-BB22-43FD-8263-04B6B67D9D31}" srcOrd="3" destOrd="0" presId="urn:microsoft.com/office/officeart/2005/8/layout/hList1"/>
    <dgm:cxn modelId="{2CB0467C-9A5C-4DFC-879E-D020A660E642}" type="presParOf" srcId="{19B2AF46-984D-4EA5-B248-DEDF13783CD8}" destId="{66A944F0-1795-4B4F-B531-6856704DCF33}" srcOrd="4" destOrd="0" presId="urn:microsoft.com/office/officeart/2005/8/layout/hList1"/>
    <dgm:cxn modelId="{8AD93D1D-74BC-4CE6-8E06-1785D4B3F03B}" type="presParOf" srcId="{66A944F0-1795-4B4F-B531-6856704DCF33}" destId="{B8364CB1-7110-4A18-9641-EC4B9DBE683B}" srcOrd="0" destOrd="0" presId="urn:microsoft.com/office/officeart/2005/8/layout/hList1"/>
    <dgm:cxn modelId="{8C46E0C1-D4D4-4BE7-8E61-D8A3B0BFFB6D}" type="presParOf" srcId="{66A944F0-1795-4B4F-B531-6856704DCF33}" destId="{6755B3B0-E537-4665-9D10-9F3271B8ADA2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3D8F05-3BD8-429B-BB89-06FEA6CDC4C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7092988-1A60-4446-9EA8-22DC8B888F3A}">
      <dgm:prSet phldrT="[文本]"/>
      <dgm:spPr/>
      <dgm:t>
        <a:bodyPr/>
        <a:lstStyle/>
        <a:p>
          <a:r>
            <a:rPr lang="zh-CN" altLang="en-US" dirty="0" smtClean="0"/>
            <a:t>测评体系</a:t>
          </a:r>
          <a:endParaRPr lang="zh-CN" altLang="en-US" dirty="0"/>
        </a:p>
      </dgm:t>
    </dgm:pt>
    <dgm:pt modelId="{CB7C5F0A-7B42-49C9-B4E7-801D012FD643}" type="par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A39EB1EC-ABAA-40D4-BBA7-510A7922BD98}" type="sib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B99CCF12-FFDC-45F9-A15B-C1C2A17E06E3}">
      <dgm:prSet phldrT="[文本]"/>
      <dgm:spPr/>
      <dgm:t>
        <a:bodyPr/>
        <a:lstStyle/>
        <a:p>
          <a:r>
            <a:rPr lang="zh-CN" altLang="en-US" dirty="0" smtClean="0"/>
            <a:t>收益情况</a:t>
          </a:r>
          <a:endParaRPr lang="zh-CN" altLang="en-US" dirty="0"/>
        </a:p>
      </dgm:t>
    </dgm:pt>
    <dgm:pt modelId="{49F2D60D-ECD8-40A4-9D19-4B6B9D33AD7E}" type="par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43F8761D-032C-4333-BEFC-5F141B613DA8}" type="sib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E8036ECB-1E91-4808-BE1A-171F25AFCD3D}">
      <dgm:prSet phldrT="[文本]"/>
      <dgm:spPr/>
      <dgm:t>
        <a:bodyPr/>
        <a:lstStyle/>
        <a:p>
          <a:r>
            <a:rPr lang="zh-CN" altLang="en-US" dirty="0" smtClean="0"/>
            <a:t>资金指标</a:t>
          </a:r>
          <a:endParaRPr lang="zh-CN" altLang="en-US" dirty="0"/>
        </a:p>
      </dgm:t>
    </dgm:pt>
    <dgm:pt modelId="{68A95303-933B-43BC-A0DF-45A978939315}" type="parTrans" cxnId="{EFF4B5AA-F638-4541-89FE-205C090E8EDD}">
      <dgm:prSet/>
      <dgm:spPr/>
      <dgm:t>
        <a:bodyPr/>
        <a:lstStyle/>
        <a:p>
          <a:endParaRPr lang="zh-CN" altLang="en-US"/>
        </a:p>
      </dgm:t>
    </dgm:pt>
    <dgm:pt modelId="{D45E5055-1882-4F28-935C-3B213C9C36AD}" type="sibTrans" cxnId="{EFF4B5AA-F638-4541-89FE-205C090E8EDD}">
      <dgm:prSet/>
      <dgm:spPr/>
      <dgm:t>
        <a:bodyPr/>
        <a:lstStyle/>
        <a:p>
          <a:endParaRPr lang="zh-CN" altLang="en-US"/>
        </a:p>
      </dgm:t>
    </dgm:pt>
    <dgm:pt modelId="{D8635501-49AE-4A68-915F-F1D6F5745EF4}">
      <dgm:prSet phldrT="[文本]"/>
      <dgm:spPr/>
      <dgm:t>
        <a:bodyPr/>
        <a:lstStyle/>
        <a:p>
          <a:r>
            <a:rPr lang="zh-CN" altLang="en-US" dirty="0" smtClean="0"/>
            <a:t>分析功能</a:t>
          </a:r>
          <a:endParaRPr lang="zh-CN" altLang="en-US" dirty="0"/>
        </a:p>
      </dgm:t>
    </dgm:pt>
    <dgm:pt modelId="{DCB611BE-18B7-462E-B3FF-4EB6EAA55A43}" type="par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A3E275D2-E16C-4429-B68E-03B37F48606B}" type="sib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5DE5B51F-D887-4665-BD77-F7F1FF910F54}">
      <dgm:prSet phldrT="[文本]"/>
      <dgm:spPr/>
      <dgm:t>
        <a:bodyPr/>
        <a:lstStyle/>
        <a:p>
          <a:r>
            <a:rPr lang="zh-CN" altLang="en-US" dirty="0" smtClean="0"/>
            <a:t>参数优化</a:t>
          </a:r>
          <a:endParaRPr lang="zh-CN" altLang="en-US" dirty="0"/>
        </a:p>
      </dgm:t>
    </dgm:pt>
    <dgm:pt modelId="{FCB92CE6-90F7-4EDC-9BBA-B6FB66E78C02}" type="par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ED252302-C8A3-4097-BB14-F02B3EBE99B1}" type="sib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DE2AC712-85AC-4558-92C2-50AD79862F88}">
      <dgm:prSet phldrT="[文本]"/>
      <dgm:spPr/>
      <dgm:t>
        <a:bodyPr/>
        <a:lstStyle/>
        <a:p>
          <a:r>
            <a:rPr lang="zh-CN" altLang="en-US" dirty="0" smtClean="0"/>
            <a:t>可视化</a:t>
          </a:r>
          <a:endParaRPr lang="zh-CN" altLang="en-US" dirty="0"/>
        </a:p>
      </dgm:t>
    </dgm:pt>
    <dgm:pt modelId="{967775C4-F4DB-4996-85E6-26CC6B4FAB5C}" type="par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796840E3-4A14-4B48-B373-658484BF0AC3}" type="sib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A2486126-5607-4CE8-80A4-02767665C07D}">
      <dgm:prSet phldrT="[文本]"/>
      <dgm:spPr/>
      <dgm:t>
        <a:bodyPr/>
        <a:lstStyle/>
        <a:p>
          <a:r>
            <a:rPr lang="zh-CN" altLang="en-US" dirty="0" smtClean="0"/>
            <a:t>简洁明了</a:t>
          </a:r>
          <a:endParaRPr lang="zh-CN" altLang="en-US" dirty="0"/>
        </a:p>
      </dgm:t>
    </dgm:pt>
    <dgm:pt modelId="{633E750A-DCEE-4CEA-858C-3D687CAA3246}" type="par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2D2A1A2F-A0E8-450E-84D4-CF96061D0A03}" type="sib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830F59E3-A5C9-403E-8EBE-E8D78B8EEC65}">
      <dgm:prSet phldrT="[文本]"/>
      <dgm:spPr/>
      <dgm:t>
        <a:bodyPr/>
        <a:lstStyle/>
        <a:p>
          <a:r>
            <a:rPr lang="zh-CN" altLang="en-US" dirty="0" smtClean="0"/>
            <a:t>时间统计</a:t>
          </a:r>
          <a:endParaRPr lang="zh-CN" altLang="en-US" dirty="0"/>
        </a:p>
      </dgm:t>
    </dgm:pt>
    <dgm:pt modelId="{EA7EC732-8696-48BA-9EAF-294EDF1B127F}" type="sibTrans" cxnId="{80A56E3A-7EB3-48A1-BAA3-F9EE22C979B9}">
      <dgm:prSet/>
      <dgm:spPr/>
      <dgm:t>
        <a:bodyPr/>
        <a:lstStyle/>
        <a:p>
          <a:endParaRPr lang="zh-CN" altLang="en-US"/>
        </a:p>
      </dgm:t>
    </dgm:pt>
    <dgm:pt modelId="{355A3CD8-5832-4CAB-8331-D515522CEAC6}" type="parTrans" cxnId="{80A56E3A-7EB3-48A1-BAA3-F9EE22C979B9}">
      <dgm:prSet/>
      <dgm:spPr/>
      <dgm:t>
        <a:bodyPr/>
        <a:lstStyle/>
        <a:p>
          <a:endParaRPr lang="zh-CN" altLang="en-US"/>
        </a:p>
      </dgm:t>
    </dgm:pt>
    <dgm:pt modelId="{A29F6F25-2008-4AB5-9175-915732A1EEB0}">
      <dgm:prSet phldrT="[文本]"/>
      <dgm:spPr/>
      <dgm:t>
        <a:bodyPr/>
        <a:lstStyle/>
        <a:p>
          <a:r>
            <a:rPr lang="zh-CN" altLang="en-US" dirty="0" smtClean="0"/>
            <a:t>多空统计</a:t>
          </a:r>
          <a:endParaRPr lang="zh-CN" altLang="en-US" dirty="0"/>
        </a:p>
      </dgm:t>
    </dgm:pt>
    <dgm:pt modelId="{771B8646-B29E-4786-A109-D92A4C6162FE}" type="sibTrans" cxnId="{AEFFA188-0FB6-4340-8A52-767E055E2DAE}">
      <dgm:prSet/>
      <dgm:spPr/>
      <dgm:t>
        <a:bodyPr/>
        <a:lstStyle/>
        <a:p>
          <a:endParaRPr lang="zh-CN" altLang="en-US"/>
        </a:p>
      </dgm:t>
    </dgm:pt>
    <dgm:pt modelId="{580E843C-6559-4653-83C5-F32E2A7546E0}" type="parTrans" cxnId="{AEFFA188-0FB6-4340-8A52-767E055E2DAE}">
      <dgm:prSet/>
      <dgm:spPr/>
      <dgm:t>
        <a:bodyPr/>
        <a:lstStyle/>
        <a:p>
          <a:endParaRPr lang="zh-CN" altLang="en-US"/>
        </a:p>
      </dgm:t>
    </dgm:pt>
    <dgm:pt modelId="{6ABD7F9F-2B27-4C09-A02D-EF2AC92D939F}">
      <dgm:prSet phldrT="[文本]"/>
      <dgm:spPr/>
      <dgm:t>
        <a:bodyPr/>
        <a:lstStyle/>
        <a:p>
          <a:r>
            <a:rPr lang="zh-CN" altLang="en-US" dirty="0" smtClean="0"/>
            <a:t>仓位指标</a:t>
          </a:r>
          <a:endParaRPr lang="zh-CN" altLang="en-US" dirty="0"/>
        </a:p>
      </dgm:t>
    </dgm:pt>
    <dgm:pt modelId="{72C6E682-B0F9-4117-87DC-64B5EF7D13BE}" type="parTrans" cxnId="{0D22B281-E814-43EB-B550-4B271DF41522}">
      <dgm:prSet/>
      <dgm:spPr/>
      <dgm:t>
        <a:bodyPr/>
        <a:lstStyle/>
        <a:p>
          <a:endParaRPr lang="zh-CN" altLang="en-US"/>
        </a:p>
      </dgm:t>
    </dgm:pt>
    <dgm:pt modelId="{2B3D9A63-ADAE-4BD9-A084-3FFD26A8B366}" type="sibTrans" cxnId="{0D22B281-E814-43EB-B550-4B271DF41522}">
      <dgm:prSet/>
      <dgm:spPr/>
      <dgm:t>
        <a:bodyPr/>
        <a:lstStyle/>
        <a:p>
          <a:endParaRPr lang="zh-CN" altLang="en-US"/>
        </a:p>
      </dgm:t>
    </dgm:pt>
    <dgm:pt modelId="{3622898D-33FC-4A58-B951-1BAE65D15543}">
      <dgm:prSet phldrT="[文本]"/>
      <dgm:spPr/>
      <dgm:t>
        <a:bodyPr/>
        <a:lstStyle/>
        <a:p>
          <a:r>
            <a:rPr lang="zh-CN" altLang="en-US" dirty="0" smtClean="0"/>
            <a:t>盈利能力</a:t>
          </a:r>
          <a:endParaRPr lang="zh-CN" altLang="en-US" dirty="0"/>
        </a:p>
      </dgm:t>
    </dgm:pt>
    <dgm:pt modelId="{F48A41B4-8D3F-4D40-AA49-3F89E9A8D80A}" type="parTrans" cxnId="{EA1C2510-9031-46E6-83F7-240946EC2225}">
      <dgm:prSet/>
      <dgm:spPr/>
      <dgm:t>
        <a:bodyPr/>
        <a:lstStyle/>
        <a:p>
          <a:endParaRPr lang="zh-CN" altLang="en-US"/>
        </a:p>
      </dgm:t>
    </dgm:pt>
    <dgm:pt modelId="{BDD91056-9075-495B-B14D-57FFB088EB0B}" type="sibTrans" cxnId="{EA1C2510-9031-46E6-83F7-240946EC2225}">
      <dgm:prSet/>
      <dgm:spPr/>
      <dgm:t>
        <a:bodyPr/>
        <a:lstStyle/>
        <a:p>
          <a:endParaRPr lang="zh-CN" altLang="en-US"/>
        </a:p>
      </dgm:t>
    </dgm:pt>
    <dgm:pt modelId="{AA47DA90-E9B7-43C8-884A-2C4B53D3FB5B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C299D4D4-552C-49D0-9C44-3099EEEFDE66}" type="parTrans" cxnId="{94490F69-B073-49F1-9492-097CAD223EAD}">
      <dgm:prSet/>
      <dgm:spPr/>
      <dgm:t>
        <a:bodyPr/>
        <a:lstStyle/>
        <a:p>
          <a:endParaRPr lang="zh-CN" altLang="en-US"/>
        </a:p>
      </dgm:t>
    </dgm:pt>
    <dgm:pt modelId="{32CCAD5D-72B9-4A3D-A031-CABD8F71C6C6}" type="sibTrans" cxnId="{94490F69-B073-49F1-9492-097CAD223EAD}">
      <dgm:prSet/>
      <dgm:spPr/>
      <dgm:t>
        <a:bodyPr/>
        <a:lstStyle/>
        <a:p>
          <a:endParaRPr lang="zh-CN" altLang="en-US"/>
        </a:p>
      </dgm:t>
    </dgm:pt>
    <dgm:pt modelId="{4A954CED-3657-44B0-96C5-F804C8520520}">
      <dgm:prSet phldrT="[文本]"/>
      <dgm:spPr/>
      <dgm:t>
        <a:bodyPr/>
        <a:lstStyle/>
        <a:p>
          <a:r>
            <a:rPr lang="zh-CN" altLang="en-US" dirty="0" smtClean="0"/>
            <a:t>风险情况</a:t>
          </a:r>
          <a:endParaRPr lang="zh-CN" altLang="en-US" dirty="0"/>
        </a:p>
      </dgm:t>
    </dgm:pt>
    <dgm:pt modelId="{5BF25B0A-749D-47D8-A99F-7ABB3DD9E94D}" type="parTrans" cxnId="{ECB740A0-CEDE-4D3E-8B89-40340394A939}">
      <dgm:prSet/>
      <dgm:spPr/>
      <dgm:t>
        <a:bodyPr/>
        <a:lstStyle/>
        <a:p>
          <a:endParaRPr lang="zh-CN" altLang="en-US"/>
        </a:p>
      </dgm:t>
    </dgm:pt>
    <dgm:pt modelId="{FA916EEC-562A-4303-905E-B67F306B5604}" type="sibTrans" cxnId="{ECB740A0-CEDE-4D3E-8B89-40340394A939}">
      <dgm:prSet/>
      <dgm:spPr/>
      <dgm:t>
        <a:bodyPr/>
        <a:lstStyle/>
        <a:p>
          <a:endParaRPr lang="zh-CN" altLang="en-US"/>
        </a:p>
      </dgm:t>
    </dgm:pt>
    <dgm:pt modelId="{EF25CDA9-840E-4713-89DB-11B1C4BF50D7}">
      <dgm:prSet phldrT="[文本]"/>
      <dgm:spPr/>
      <dgm:t>
        <a:bodyPr/>
        <a:lstStyle/>
        <a:p>
          <a:r>
            <a:rPr lang="zh-CN" altLang="en-US" dirty="0" smtClean="0"/>
            <a:t>资金配置</a:t>
          </a:r>
          <a:endParaRPr lang="zh-CN" altLang="en-US" dirty="0"/>
        </a:p>
      </dgm:t>
    </dgm:pt>
    <dgm:pt modelId="{1A43D75C-258C-4FE9-81D6-CEFEE70A0D11}" type="parTrans" cxnId="{3ECFCECA-4529-460F-9A94-6A3EE2F31C0B}">
      <dgm:prSet/>
      <dgm:spPr/>
      <dgm:t>
        <a:bodyPr/>
        <a:lstStyle/>
        <a:p>
          <a:endParaRPr lang="zh-CN" altLang="en-US"/>
        </a:p>
      </dgm:t>
    </dgm:pt>
    <dgm:pt modelId="{6AFD22C6-AEBA-4BD1-B5E9-B51E5598CF94}" type="sibTrans" cxnId="{3ECFCECA-4529-460F-9A94-6A3EE2F31C0B}">
      <dgm:prSet/>
      <dgm:spPr/>
      <dgm:t>
        <a:bodyPr/>
        <a:lstStyle/>
        <a:p>
          <a:endParaRPr lang="zh-CN" altLang="en-US"/>
        </a:p>
      </dgm:t>
    </dgm:pt>
    <dgm:pt modelId="{75E7BE10-8B4B-4FAF-BAB2-98C1B7F28E6C}">
      <dgm:prSet phldrT="[文本]"/>
      <dgm:spPr/>
      <dgm:t>
        <a:bodyPr/>
        <a:lstStyle/>
        <a:p>
          <a:r>
            <a:rPr lang="zh-CN" altLang="en-US" dirty="0" smtClean="0"/>
            <a:t>多策略对比</a:t>
          </a:r>
          <a:endParaRPr lang="zh-CN" altLang="en-US" dirty="0"/>
        </a:p>
      </dgm:t>
    </dgm:pt>
    <dgm:pt modelId="{47FBF407-2AEE-4C30-B5C2-DC3379F5EE34}" type="parTrans" cxnId="{4EB2AD68-11A0-4825-BBB8-F4A6CD765FCA}">
      <dgm:prSet/>
      <dgm:spPr/>
      <dgm:t>
        <a:bodyPr/>
        <a:lstStyle/>
        <a:p>
          <a:endParaRPr lang="zh-CN" altLang="en-US"/>
        </a:p>
      </dgm:t>
    </dgm:pt>
    <dgm:pt modelId="{B42FFAE1-87B0-4DB4-B681-5D0242C475E6}" type="sibTrans" cxnId="{4EB2AD68-11A0-4825-BBB8-F4A6CD765FCA}">
      <dgm:prSet/>
      <dgm:spPr/>
      <dgm:t>
        <a:bodyPr/>
        <a:lstStyle/>
        <a:p>
          <a:endParaRPr lang="zh-CN" altLang="en-US"/>
        </a:p>
      </dgm:t>
    </dgm:pt>
    <dgm:pt modelId="{8D5C865E-352F-4529-87D1-2CA30650D5C2}">
      <dgm:prSet phldrT="[文本]"/>
      <dgm:spPr/>
      <dgm:t>
        <a:bodyPr/>
        <a:lstStyle/>
        <a:p>
          <a:r>
            <a:rPr lang="zh-CN" altLang="en-US" dirty="0" smtClean="0"/>
            <a:t>多策略组合</a:t>
          </a:r>
          <a:endParaRPr lang="zh-CN" altLang="en-US" dirty="0"/>
        </a:p>
      </dgm:t>
    </dgm:pt>
    <dgm:pt modelId="{3EE54CB5-1514-489A-938C-0A215E48FB94}" type="parTrans" cxnId="{91D31AF4-08A9-4969-8BA4-805F4D6C7663}">
      <dgm:prSet/>
      <dgm:spPr/>
      <dgm:t>
        <a:bodyPr/>
        <a:lstStyle/>
        <a:p>
          <a:endParaRPr lang="zh-CN" altLang="en-US"/>
        </a:p>
      </dgm:t>
    </dgm:pt>
    <dgm:pt modelId="{896B908D-C54F-4C6E-9318-E9BF0C81D409}" type="sibTrans" cxnId="{91D31AF4-08A9-4969-8BA4-805F4D6C7663}">
      <dgm:prSet/>
      <dgm:spPr/>
      <dgm:t>
        <a:bodyPr/>
        <a:lstStyle/>
        <a:p>
          <a:endParaRPr lang="zh-CN" altLang="en-US"/>
        </a:p>
      </dgm:t>
    </dgm:pt>
    <dgm:pt modelId="{3068EBD4-B7E1-43FC-8E57-114AAD8F1C35}">
      <dgm:prSet phldrT="[文本]"/>
      <dgm:spPr/>
      <dgm:t>
        <a:bodyPr/>
        <a:lstStyle/>
        <a:p>
          <a:r>
            <a:rPr lang="zh-CN" altLang="en-US" dirty="0" smtClean="0"/>
            <a:t>多品种测试</a:t>
          </a:r>
          <a:endParaRPr lang="zh-CN" altLang="en-US" dirty="0"/>
        </a:p>
      </dgm:t>
    </dgm:pt>
    <dgm:pt modelId="{AA602AD0-5A2E-45CB-AF57-D001BEF70AA7}" type="parTrans" cxnId="{232F1FE0-4FF0-4126-9A41-35205E1C6414}">
      <dgm:prSet/>
      <dgm:spPr/>
      <dgm:t>
        <a:bodyPr/>
        <a:lstStyle/>
        <a:p>
          <a:endParaRPr lang="zh-CN" altLang="en-US"/>
        </a:p>
      </dgm:t>
    </dgm:pt>
    <dgm:pt modelId="{872179D4-E09D-4AE3-B265-F042661007BB}" type="sibTrans" cxnId="{232F1FE0-4FF0-4126-9A41-35205E1C6414}">
      <dgm:prSet/>
      <dgm:spPr/>
      <dgm:t>
        <a:bodyPr/>
        <a:lstStyle/>
        <a:p>
          <a:endParaRPr lang="zh-CN" altLang="en-US"/>
        </a:p>
      </dgm:t>
    </dgm:pt>
    <dgm:pt modelId="{AA08B6F8-FEB1-4A8F-977D-BB58546B4F26}">
      <dgm:prSet phldrT="[文本]"/>
      <dgm:spPr/>
      <dgm:t>
        <a:bodyPr/>
        <a:lstStyle/>
        <a:p>
          <a:r>
            <a:rPr lang="zh-CN" altLang="en-US" dirty="0" smtClean="0"/>
            <a:t>环境测试</a:t>
          </a:r>
          <a:endParaRPr lang="zh-CN" altLang="en-US" dirty="0"/>
        </a:p>
      </dgm:t>
    </dgm:pt>
    <dgm:pt modelId="{A1B12AA8-6DDF-4A4F-8B49-F0E2D54FB9D0}" type="parTrans" cxnId="{89AA8CB5-6494-4068-86F5-0C41548040A3}">
      <dgm:prSet/>
      <dgm:spPr/>
      <dgm:t>
        <a:bodyPr/>
        <a:lstStyle/>
        <a:p>
          <a:endParaRPr lang="zh-CN" altLang="en-US"/>
        </a:p>
      </dgm:t>
    </dgm:pt>
    <dgm:pt modelId="{3D584EA5-1C26-43BD-BEBC-776392A6DB56}" type="sibTrans" cxnId="{89AA8CB5-6494-4068-86F5-0C41548040A3}">
      <dgm:prSet/>
      <dgm:spPr/>
      <dgm:t>
        <a:bodyPr/>
        <a:lstStyle/>
        <a:p>
          <a:endParaRPr lang="zh-CN" altLang="en-US"/>
        </a:p>
      </dgm:t>
    </dgm:pt>
    <dgm:pt modelId="{CC2B5FC0-22D9-4D1C-9BCD-8C4EC0B16A8C}">
      <dgm:prSet phldrT="[文本]"/>
      <dgm:spPr/>
      <dgm:t>
        <a:bodyPr/>
        <a:lstStyle/>
        <a:p>
          <a:endParaRPr lang="zh-CN" altLang="en-US" dirty="0"/>
        </a:p>
      </dgm:t>
    </dgm:pt>
    <dgm:pt modelId="{E8BDDC5B-2E58-44CA-8003-06B99A5CFB5A}" type="sibTrans" cxnId="{DB413867-596D-49EA-BFB2-33C039505DFD}">
      <dgm:prSet/>
      <dgm:spPr/>
      <dgm:t>
        <a:bodyPr/>
        <a:lstStyle/>
        <a:p>
          <a:endParaRPr lang="zh-CN" altLang="en-US"/>
        </a:p>
      </dgm:t>
    </dgm:pt>
    <dgm:pt modelId="{5B1F097C-C2C5-416A-815C-28C40D2A35BC}" type="parTrans" cxnId="{DB413867-596D-49EA-BFB2-33C039505DFD}">
      <dgm:prSet/>
      <dgm:spPr/>
      <dgm:t>
        <a:bodyPr/>
        <a:lstStyle/>
        <a:p>
          <a:endParaRPr lang="zh-CN" altLang="en-US"/>
        </a:p>
      </dgm:t>
    </dgm:pt>
    <dgm:pt modelId="{A4728B64-C296-44BC-A43C-2CC77A319D15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56565DF7-EB66-4F39-BF0D-96769E3D36C1}" type="parTrans" cxnId="{ADFB8A6B-B791-4F65-8680-232E13D09393}">
      <dgm:prSet/>
      <dgm:spPr/>
      <dgm:t>
        <a:bodyPr/>
        <a:lstStyle/>
        <a:p>
          <a:endParaRPr lang="zh-CN" altLang="en-US"/>
        </a:p>
      </dgm:t>
    </dgm:pt>
    <dgm:pt modelId="{CFDD06FA-DC49-4948-B7DC-69D84BE1BF2A}" type="sibTrans" cxnId="{ADFB8A6B-B791-4F65-8680-232E13D09393}">
      <dgm:prSet/>
      <dgm:spPr/>
      <dgm:t>
        <a:bodyPr/>
        <a:lstStyle/>
        <a:p>
          <a:endParaRPr lang="zh-CN" altLang="en-US"/>
        </a:p>
      </dgm:t>
    </dgm:pt>
    <dgm:pt modelId="{2787252C-B802-443A-BD1D-73721744E2B6}">
      <dgm:prSet phldrT="[文本]"/>
      <dgm:spPr/>
      <dgm:t>
        <a:bodyPr/>
        <a:lstStyle/>
        <a:p>
          <a:r>
            <a:rPr lang="zh-CN" altLang="en-US" dirty="0" smtClean="0"/>
            <a:t>突出特点</a:t>
          </a:r>
          <a:endParaRPr lang="zh-CN" altLang="en-US" dirty="0"/>
        </a:p>
      </dgm:t>
    </dgm:pt>
    <dgm:pt modelId="{B7E30D7A-EE37-4A66-A03E-33D34A032331}" type="parTrans" cxnId="{BADAB30C-908E-4F29-9A98-52DC4DD3DB31}">
      <dgm:prSet/>
      <dgm:spPr/>
      <dgm:t>
        <a:bodyPr/>
        <a:lstStyle/>
        <a:p>
          <a:endParaRPr lang="zh-CN" altLang="en-US"/>
        </a:p>
      </dgm:t>
    </dgm:pt>
    <dgm:pt modelId="{701C6F3C-CA1A-4CF1-8756-9370C0A6EC6B}" type="sibTrans" cxnId="{BADAB30C-908E-4F29-9A98-52DC4DD3DB31}">
      <dgm:prSet/>
      <dgm:spPr/>
      <dgm:t>
        <a:bodyPr/>
        <a:lstStyle/>
        <a:p>
          <a:endParaRPr lang="zh-CN" altLang="en-US"/>
        </a:p>
      </dgm:t>
    </dgm:pt>
    <dgm:pt modelId="{F521B9ED-D7E2-4137-926A-1ADD091DBFED}">
      <dgm:prSet phldrT="[文本]"/>
      <dgm:spPr/>
      <dgm:t>
        <a:bodyPr/>
        <a:lstStyle/>
        <a:p>
          <a:r>
            <a:rPr lang="zh-CN" altLang="en-US" dirty="0" smtClean="0"/>
            <a:t>对比性强</a:t>
          </a:r>
          <a:endParaRPr lang="zh-CN" altLang="en-US" dirty="0"/>
        </a:p>
      </dgm:t>
    </dgm:pt>
    <dgm:pt modelId="{0D5F7A1A-2C4A-41F2-85E3-77C0096B6C1C}" type="parTrans" cxnId="{2773FBAF-4B81-4471-9DE9-3C7874503477}">
      <dgm:prSet/>
      <dgm:spPr/>
      <dgm:t>
        <a:bodyPr/>
        <a:lstStyle/>
        <a:p>
          <a:endParaRPr lang="zh-CN" altLang="en-US"/>
        </a:p>
      </dgm:t>
    </dgm:pt>
    <dgm:pt modelId="{4DB6EF67-C194-4AE6-8D73-9E933962DDAE}" type="sibTrans" cxnId="{2773FBAF-4B81-4471-9DE9-3C7874503477}">
      <dgm:prSet/>
      <dgm:spPr/>
      <dgm:t>
        <a:bodyPr/>
        <a:lstStyle/>
        <a:p>
          <a:endParaRPr lang="zh-CN" altLang="en-US"/>
        </a:p>
      </dgm:t>
    </dgm:pt>
    <dgm:pt modelId="{19B2AF46-984D-4EA5-B248-DEDF13783CD8}" type="pres">
      <dgm:prSet presAssocID="{583D8F05-3BD8-429B-BB89-06FEA6CDC4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B027FB-190E-4325-AF03-8DF44A8070D1}" type="pres">
      <dgm:prSet presAssocID="{37092988-1A60-4446-9EA8-22DC8B888F3A}" presName="composite" presStyleCnt="0"/>
      <dgm:spPr/>
    </dgm:pt>
    <dgm:pt modelId="{C2DADF4D-8029-4C81-A622-2DC42CF2F715}" type="pres">
      <dgm:prSet presAssocID="{37092988-1A60-4446-9EA8-22DC8B888F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E8674-377F-4B1A-8EE5-1173DE1F872E}" type="pres">
      <dgm:prSet presAssocID="{37092988-1A60-4446-9EA8-22DC8B888F3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26CA0-4BF4-467D-8C36-4507B41E5481}" type="pres">
      <dgm:prSet presAssocID="{A39EB1EC-ABAA-40D4-BBA7-510A7922BD98}" presName="space" presStyleCnt="0"/>
      <dgm:spPr/>
    </dgm:pt>
    <dgm:pt modelId="{0975EC20-AC3C-4540-9B59-AD69814DEFB3}" type="pres">
      <dgm:prSet presAssocID="{D8635501-49AE-4A68-915F-F1D6F5745EF4}" presName="composite" presStyleCnt="0"/>
      <dgm:spPr/>
    </dgm:pt>
    <dgm:pt modelId="{A562432C-AD6B-454C-BCA7-68EEFD98CAFD}" type="pres">
      <dgm:prSet presAssocID="{D8635501-49AE-4A68-915F-F1D6F5745EF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AFBF8-7950-4C20-BEDB-D590B32A6A8F}" type="pres">
      <dgm:prSet presAssocID="{D8635501-49AE-4A68-915F-F1D6F5745EF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4B49F-BB22-43FD-8263-04B6B67D9D31}" type="pres">
      <dgm:prSet presAssocID="{A3E275D2-E16C-4429-B68E-03B37F48606B}" presName="space" presStyleCnt="0"/>
      <dgm:spPr/>
    </dgm:pt>
    <dgm:pt modelId="{66A944F0-1795-4B4F-B531-6856704DCF33}" type="pres">
      <dgm:prSet presAssocID="{DE2AC712-85AC-4558-92C2-50AD79862F88}" presName="composite" presStyleCnt="0"/>
      <dgm:spPr/>
    </dgm:pt>
    <dgm:pt modelId="{B8364CB1-7110-4A18-9641-EC4B9DBE683B}" type="pres">
      <dgm:prSet presAssocID="{DE2AC712-85AC-4558-92C2-50AD79862F8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5B3B0-E537-4665-9D10-9F3271B8ADA2}" type="pres">
      <dgm:prSet presAssocID="{DE2AC712-85AC-4558-92C2-50AD79862F8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C40470-EE42-4EA3-8083-E85F324B31C5}" type="presOf" srcId="{583D8F05-3BD8-429B-BB89-06FEA6CDC4CD}" destId="{19B2AF46-984D-4EA5-B248-DEDF13783CD8}" srcOrd="0" destOrd="0" presId="urn:microsoft.com/office/officeart/2005/8/layout/hList1"/>
    <dgm:cxn modelId="{3ECFCECA-4529-460F-9A94-6A3EE2F31C0B}" srcId="{D8635501-49AE-4A68-915F-F1D6F5745EF4}" destId="{EF25CDA9-840E-4713-89DB-11B1C4BF50D7}" srcOrd="1" destOrd="0" parTransId="{1A43D75C-258C-4FE9-81D6-CEFEE70A0D11}" sibTransId="{6AFD22C6-AEBA-4BD1-B5E9-B51E5598CF94}"/>
    <dgm:cxn modelId="{DB413867-596D-49EA-BFB2-33C039505DFD}" srcId="{D8635501-49AE-4A68-915F-F1D6F5745EF4}" destId="{CC2B5FC0-22D9-4D1C-9BCD-8C4EC0B16A8C}" srcOrd="7" destOrd="0" parTransId="{5B1F097C-C2C5-416A-815C-28C40D2A35BC}" sibTransId="{E8BDDC5B-2E58-44CA-8003-06B99A5CFB5A}"/>
    <dgm:cxn modelId="{ADFB8A6B-B791-4F65-8680-232E13D09393}" srcId="{D8635501-49AE-4A68-915F-F1D6F5745EF4}" destId="{A4728B64-C296-44BC-A43C-2CC77A319D15}" srcOrd="6" destOrd="0" parTransId="{56565DF7-EB66-4F39-BF0D-96769E3D36C1}" sibTransId="{CFDD06FA-DC49-4948-B7DC-69D84BE1BF2A}"/>
    <dgm:cxn modelId="{045596AB-B560-4FEC-AEC8-C360398F83E7}" type="presOf" srcId="{E8036ECB-1E91-4808-BE1A-171F25AFCD3D}" destId="{8BCE8674-377F-4B1A-8EE5-1173DE1F872E}" srcOrd="0" destOrd="3" presId="urn:microsoft.com/office/officeart/2005/8/layout/hList1"/>
    <dgm:cxn modelId="{B0EAAA25-139A-41C7-828C-D26945134ED0}" type="presOf" srcId="{8D5C865E-352F-4529-87D1-2CA30650D5C2}" destId="{8C6AFBF8-7950-4C20-BEDB-D590B32A6A8F}" srcOrd="0" destOrd="3" presId="urn:microsoft.com/office/officeart/2005/8/layout/hList1"/>
    <dgm:cxn modelId="{AF9CA9A1-650F-45C2-99E9-9B38F38F69A7}" type="presOf" srcId="{D8635501-49AE-4A68-915F-F1D6F5745EF4}" destId="{A562432C-AD6B-454C-BCA7-68EEFD98CAFD}" srcOrd="0" destOrd="0" presId="urn:microsoft.com/office/officeart/2005/8/layout/hList1"/>
    <dgm:cxn modelId="{2773FBAF-4B81-4471-9DE9-3C7874503477}" srcId="{DE2AC712-85AC-4558-92C2-50AD79862F88}" destId="{F521B9ED-D7E2-4137-926A-1ADD091DBFED}" srcOrd="2" destOrd="0" parTransId="{0D5F7A1A-2C4A-41F2-85E3-77C0096B6C1C}" sibTransId="{4DB6EF67-C194-4AE6-8D73-9E933962DDAE}"/>
    <dgm:cxn modelId="{8B72607C-22F1-49CB-9AF5-558609DC2B14}" type="presOf" srcId="{3068EBD4-B7E1-43FC-8E57-114AAD8F1C35}" destId="{8C6AFBF8-7950-4C20-BEDB-D590B32A6A8F}" srcOrd="0" destOrd="4" presId="urn:microsoft.com/office/officeart/2005/8/layout/hList1"/>
    <dgm:cxn modelId="{C407A27C-F9C8-45DA-BC4F-8DC8A965F608}" srcId="{D8635501-49AE-4A68-915F-F1D6F5745EF4}" destId="{5DE5B51F-D887-4665-BD77-F7F1FF910F54}" srcOrd="0" destOrd="0" parTransId="{FCB92CE6-90F7-4EDC-9BBA-B6FB66E78C02}" sibTransId="{ED252302-C8A3-4097-BB14-F02B3EBE99B1}"/>
    <dgm:cxn modelId="{1BEC300E-C7CC-4FA2-A456-8ABBDC3D36A5}" type="presOf" srcId="{B99CCF12-FFDC-45F9-A15B-C1C2A17E06E3}" destId="{8BCE8674-377F-4B1A-8EE5-1173DE1F872E}" srcOrd="0" destOrd="0" presId="urn:microsoft.com/office/officeart/2005/8/layout/hList1"/>
    <dgm:cxn modelId="{AEFFA188-0FB6-4340-8A52-767E055E2DAE}" srcId="{37092988-1A60-4446-9EA8-22DC8B888F3A}" destId="{A29F6F25-2008-4AB5-9175-915732A1EEB0}" srcOrd="5" destOrd="0" parTransId="{580E843C-6559-4653-83C5-F32E2A7546E0}" sibTransId="{771B8646-B29E-4786-A109-D92A4C6162FE}"/>
    <dgm:cxn modelId="{7DCD0AFB-2698-45A9-970C-D991EACFBFCE}" type="presOf" srcId="{4A954CED-3657-44B0-96C5-F804C8520520}" destId="{8BCE8674-377F-4B1A-8EE5-1173DE1F872E}" srcOrd="0" destOrd="1" presId="urn:microsoft.com/office/officeart/2005/8/layout/hList1"/>
    <dgm:cxn modelId="{6B77754C-7D9D-49AE-8A8D-D7FAD793E0D8}" type="presOf" srcId="{37092988-1A60-4446-9EA8-22DC8B888F3A}" destId="{C2DADF4D-8029-4C81-A622-2DC42CF2F715}" srcOrd="0" destOrd="0" presId="urn:microsoft.com/office/officeart/2005/8/layout/hList1"/>
    <dgm:cxn modelId="{625D0447-8802-4FFE-A789-554C62BA5E55}" type="presOf" srcId="{A4728B64-C296-44BC-A43C-2CC77A319D15}" destId="{8C6AFBF8-7950-4C20-BEDB-D590B32A6A8F}" srcOrd="0" destOrd="6" presId="urn:microsoft.com/office/officeart/2005/8/layout/hList1"/>
    <dgm:cxn modelId="{3FA4D3E6-6D45-44E5-ACB0-00A6C78F57C3}" type="presOf" srcId="{2787252C-B802-443A-BD1D-73721744E2B6}" destId="{6755B3B0-E537-4665-9D10-9F3271B8ADA2}" srcOrd="0" destOrd="1" presId="urn:microsoft.com/office/officeart/2005/8/layout/hList1"/>
    <dgm:cxn modelId="{89AA8CB5-6494-4068-86F5-0C41548040A3}" srcId="{D8635501-49AE-4A68-915F-F1D6F5745EF4}" destId="{AA08B6F8-FEB1-4A8F-977D-BB58546B4F26}" srcOrd="5" destOrd="0" parTransId="{A1B12AA8-6DDF-4A4F-8B49-F0E2D54FB9D0}" sibTransId="{3D584EA5-1C26-43BD-BEBC-776392A6DB56}"/>
    <dgm:cxn modelId="{4EB2AD68-11A0-4825-BBB8-F4A6CD765FCA}" srcId="{D8635501-49AE-4A68-915F-F1D6F5745EF4}" destId="{75E7BE10-8B4B-4FAF-BAB2-98C1B7F28E6C}" srcOrd="2" destOrd="0" parTransId="{47FBF407-2AEE-4C30-B5C2-DC3379F5EE34}" sibTransId="{B42FFAE1-87B0-4DB4-B681-5D0242C475E6}"/>
    <dgm:cxn modelId="{40DE3C6A-E360-40E7-ADA0-6ECE2EC57C76}" type="presOf" srcId="{DE2AC712-85AC-4558-92C2-50AD79862F88}" destId="{B8364CB1-7110-4A18-9641-EC4B9DBE683B}" srcOrd="0" destOrd="0" presId="urn:microsoft.com/office/officeart/2005/8/layout/hList1"/>
    <dgm:cxn modelId="{D9872F4B-FAB7-4FDA-81B7-DB7A740C7695}" srcId="{583D8F05-3BD8-429B-BB89-06FEA6CDC4CD}" destId="{DE2AC712-85AC-4558-92C2-50AD79862F88}" srcOrd="2" destOrd="0" parTransId="{967775C4-F4DB-4996-85E6-26CC6B4FAB5C}" sibTransId="{796840E3-4A14-4B48-B373-658484BF0AC3}"/>
    <dgm:cxn modelId="{232F1FE0-4FF0-4126-9A41-35205E1C6414}" srcId="{D8635501-49AE-4A68-915F-F1D6F5745EF4}" destId="{3068EBD4-B7E1-43FC-8E57-114AAD8F1C35}" srcOrd="4" destOrd="0" parTransId="{AA602AD0-5A2E-45CB-AF57-D001BEF70AA7}" sibTransId="{872179D4-E09D-4AE3-B265-F042661007BB}"/>
    <dgm:cxn modelId="{799D76B6-5BDE-4497-A03C-9E387C50C04E}" srcId="{583D8F05-3BD8-429B-BB89-06FEA6CDC4CD}" destId="{D8635501-49AE-4A68-915F-F1D6F5745EF4}" srcOrd="1" destOrd="0" parTransId="{DCB611BE-18B7-462E-B3FF-4EB6EAA55A43}" sibTransId="{A3E275D2-E16C-4429-B68E-03B37F48606B}"/>
    <dgm:cxn modelId="{AC53C863-3158-4526-9590-2A940D525D2B}" srcId="{DE2AC712-85AC-4558-92C2-50AD79862F88}" destId="{A2486126-5607-4CE8-80A4-02767665C07D}" srcOrd="0" destOrd="0" parTransId="{633E750A-DCEE-4CEA-858C-3D687CAA3246}" sibTransId="{2D2A1A2F-A0E8-450E-84D4-CF96061D0A03}"/>
    <dgm:cxn modelId="{ECB740A0-CEDE-4D3E-8B89-40340394A939}" srcId="{37092988-1A60-4446-9EA8-22DC8B888F3A}" destId="{4A954CED-3657-44B0-96C5-F804C8520520}" srcOrd="1" destOrd="0" parTransId="{5BF25B0A-749D-47D8-A99F-7ABB3DD9E94D}" sibTransId="{FA916EEC-562A-4303-905E-B67F306B5604}"/>
    <dgm:cxn modelId="{94490F69-B073-49F1-9492-097CAD223EAD}" srcId="{37092988-1A60-4446-9EA8-22DC8B888F3A}" destId="{AA47DA90-E9B7-43C8-884A-2C4B53D3FB5B}" srcOrd="7" destOrd="0" parTransId="{C299D4D4-552C-49D0-9C44-3099EEEFDE66}" sibTransId="{32CCAD5D-72B9-4A3D-A031-CABD8F71C6C6}"/>
    <dgm:cxn modelId="{91D31AF4-08A9-4969-8BA4-805F4D6C7663}" srcId="{D8635501-49AE-4A68-915F-F1D6F5745EF4}" destId="{8D5C865E-352F-4529-87D1-2CA30650D5C2}" srcOrd="3" destOrd="0" parTransId="{3EE54CB5-1514-489A-938C-0A215E48FB94}" sibTransId="{896B908D-C54F-4C6E-9318-E9BF0C81D409}"/>
    <dgm:cxn modelId="{EFF4B5AA-F638-4541-89FE-205C090E8EDD}" srcId="{37092988-1A60-4446-9EA8-22DC8B888F3A}" destId="{E8036ECB-1E91-4808-BE1A-171F25AFCD3D}" srcOrd="3" destOrd="0" parTransId="{68A95303-933B-43BC-A0DF-45A978939315}" sibTransId="{D45E5055-1882-4F28-935C-3B213C9C36AD}"/>
    <dgm:cxn modelId="{502C26F5-C833-4B51-98BD-F25119D0A749}" type="presOf" srcId="{AA08B6F8-FEB1-4A8F-977D-BB58546B4F26}" destId="{8C6AFBF8-7950-4C20-BEDB-D590B32A6A8F}" srcOrd="0" destOrd="5" presId="urn:microsoft.com/office/officeart/2005/8/layout/hList1"/>
    <dgm:cxn modelId="{B9AF0E77-9BAF-4100-80EC-A170CB095AFC}" srcId="{583D8F05-3BD8-429B-BB89-06FEA6CDC4CD}" destId="{37092988-1A60-4446-9EA8-22DC8B888F3A}" srcOrd="0" destOrd="0" parTransId="{CB7C5F0A-7B42-49C9-B4E7-801D012FD643}" sibTransId="{A39EB1EC-ABAA-40D4-BBA7-510A7922BD98}"/>
    <dgm:cxn modelId="{95EDD6ED-9F45-4BEB-9007-6EE2C0015158}" type="presOf" srcId="{830F59E3-A5C9-403E-8EBE-E8D78B8EEC65}" destId="{8BCE8674-377F-4B1A-8EE5-1173DE1F872E}" srcOrd="0" destOrd="6" presId="urn:microsoft.com/office/officeart/2005/8/layout/hList1"/>
    <dgm:cxn modelId="{0D22B281-E814-43EB-B550-4B271DF41522}" srcId="{37092988-1A60-4446-9EA8-22DC8B888F3A}" destId="{6ABD7F9F-2B27-4C09-A02D-EF2AC92D939F}" srcOrd="4" destOrd="0" parTransId="{72C6E682-B0F9-4117-87DC-64B5EF7D13BE}" sibTransId="{2B3D9A63-ADAE-4BD9-A084-3FFD26A8B366}"/>
    <dgm:cxn modelId="{BADAB30C-908E-4F29-9A98-52DC4DD3DB31}" srcId="{DE2AC712-85AC-4558-92C2-50AD79862F88}" destId="{2787252C-B802-443A-BD1D-73721744E2B6}" srcOrd="1" destOrd="0" parTransId="{B7E30D7A-EE37-4A66-A03E-33D34A032331}" sibTransId="{701C6F3C-CA1A-4CF1-8756-9370C0A6EC6B}"/>
    <dgm:cxn modelId="{8E08FC7E-6719-4350-8402-43FE351B7E5B}" type="presOf" srcId="{F521B9ED-D7E2-4137-926A-1ADD091DBFED}" destId="{6755B3B0-E537-4665-9D10-9F3271B8ADA2}" srcOrd="0" destOrd="2" presId="urn:microsoft.com/office/officeart/2005/8/layout/hList1"/>
    <dgm:cxn modelId="{3A764D7C-A0D2-4B19-9962-9177E73F29EE}" type="presOf" srcId="{5DE5B51F-D887-4665-BD77-F7F1FF910F54}" destId="{8C6AFBF8-7950-4C20-BEDB-D590B32A6A8F}" srcOrd="0" destOrd="0" presId="urn:microsoft.com/office/officeart/2005/8/layout/hList1"/>
    <dgm:cxn modelId="{1C429392-72E8-4B99-902A-D7747CBB3FD8}" type="presOf" srcId="{75E7BE10-8B4B-4FAF-BAB2-98C1B7F28E6C}" destId="{8C6AFBF8-7950-4C20-BEDB-D590B32A6A8F}" srcOrd="0" destOrd="2" presId="urn:microsoft.com/office/officeart/2005/8/layout/hList1"/>
    <dgm:cxn modelId="{97038A33-49B6-489B-8AEE-ACFFDED52014}" type="presOf" srcId="{3622898D-33FC-4A58-B951-1BAE65D15543}" destId="{8BCE8674-377F-4B1A-8EE5-1173DE1F872E}" srcOrd="0" destOrd="2" presId="urn:microsoft.com/office/officeart/2005/8/layout/hList1"/>
    <dgm:cxn modelId="{4BC3D822-39CE-495F-B969-FBDB7B67AA31}" type="presOf" srcId="{CC2B5FC0-22D9-4D1C-9BCD-8C4EC0B16A8C}" destId="{8C6AFBF8-7950-4C20-BEDB-D590B32A6A8F}" srcOrd="0" destOrd="7" presId="urn:microsoft.com/office/officeart/2005/8/layout/hList1"/>
    <dgm:cxn modelId="{8BDEC7F0-CA36-4494-99A1-2DA4F1FA0771}" type="presOf" srcId="{EF25CDA9-840E-4713-89DB-11B1C4BF50D7}" destId="{8C6AFBF8-7950-4C20-BEDB-D590B32A6A8F}" srcOrd="0" destOrd="1" presId="urn:microsoft.com/office/officeart/2005/8/layout/hList1"/>
    <dgm:cxn modelId="{D54E7ABC-1747-4316-9274-A15AFE246219}" type="presOf" srcId="{A2486126-5607-4CE8-80A4-02767665C07D}" destId="{6755B3B0-E537-4665-9D10-9F3271B8ADA2}" srcOrd="0" destOrd="0" presId="urn:microsoft.com/office/officeart/2005/8/layout/hList1"/>
    <dgm:cxn modelId="{76C6B75A-7C2A-466D-A2F3-D2E663F06B17}" type="presOf" srcId="{A29F6F25-2008-4AB5-9175-915732A1EEB0}" destId="{8BCE8674-377F-4B1A-8EE5-1173DE1F872E}" srcOrd="0" destOrd="5" presId="urn:microsoft.com/office/officeart/2005/8/layout/hList1"/>
    <dgm:cxn modelId="{2DBFFB91-00C4-4562-9B03-FE72B1E53EC1}" type="presOf" srcId="{6ABD7F9F-2B27-4C09-A02D-EF2AC92D939F}" destId="{8BCE8674-377F-4B1A-8EE5-1173DE1F872E}" srcOrd="0" destOrd="4" presId="urn:microsoft.com/office/officeart/2005/8/layout/hList1"/>
    <dgm:cxn modelId="{E659538D-BB95-4964-AEC7-8FFF5A1E4B9F}" type="presOf" srcId="{AA47DA90-E9B7-43C8-884A-2C4B53D3FB5B}" destId="{8BCE8674-377F-4B1A-8EE5-1173DE1F872E}" srcOrd="0" destOrd="7" presId="urn:microsoft.com/office/officeart/2005/8/layout/hList1"/>
    <dgm:cxn modelId="{EA1C2510-9031-46E6-83F7-240946EC2225}" srcId="{37092988-1A60-4446-9EA8-22DC8B888F3A}" destId="{3622898D-33FC-4A58-B951-1BAE65D15543}" srcOrd="2" destOrd="0" parTransId="{F48A41B4-8D3F-4D40-AA49-3F89E9A8D80A}" sibTransId="{BDD91056-9075-495B-B14D-57FFB088EB0B}"/>
    <dgm:cxn modelId="{80A56E3A-7EB3-48A1-BAA3-F9EE22C979B9}" srcId="{37092988-1A60-4446-9EA8-22DC8B888F3A}" destId="{830F59E3-A5C9-403E-8EBE-E8D78B8EEC65}" srcOrd="6" destOrd="0" parTransId="{355A3CD8-5832-4CAB-8331-D515522CEAC6}" sibTransId="{EA7EC732-8696-48BA-9EAF-294EDF1B127F}"/>
    <dgm:cxn modelId="{8073F6FE-8B86-421D-9770-9251A6FD798A}" srcId="{37092988-1A60-4446-9EA8-22DC8B888F3A}" destId="{B99CCF12-FFDC-45F9-A15B-C1C2A17E06E3}" srcOrd="0" destOrd="0" parTransId="{49F2D60D-ECD8-40A4-9D19-4B6B9D33AD7E}" sibTransId="{43F8761D-032C-4333-BEFC-5F141B613DA8}"/>
    <dgm:cxn modelId="{981D0899-345D-449C-A15E-AF590C2BFDFC}" type="presParOf" srcId="{19B2AF46-984D-4EA5-B248-DEDF13783CD8}" destId="{5FB027FB-190E-4325-AF03-8DF44A8070D1}" srcOrd="0" destOrd="0" presId="urn:microsoft.com/office/officeart/2005/8/layout/hList1"/>
    <dgm:cxn modelId="{BE25B5CF-0CC2-4FE8-B5B8-6E7621E634F7}" type="presParOf" srcId="{5FB027FB-190E-4325-AF03-8DF44A8070D1}" destId="{C2DADF4D-8029-4C81-A622-2DC42CF2F715}" srcOrd="0" destOrd="0" presId="urn:microsoft.com/office/officeart/2005/8/layout/hList1"/>
    <dgm:cxn modelId="{30A233D2-171B-4AB9-9BE0-03A6CB05E2C2}" type="presParOf" srcId="{5FB027FB-190E-4325-AF03-8DF44A8070D1}" destId="{8BCE8674-377F-4B1A-8EE5-1173DE1F872E}" srcOrd="1" destOrd="0" presId="urn:microsoft.com/office/officeart/2005/8/layout/hList1"/>
    <dgm:cxn modelId="{4E8C56D8-BA3B-4E5E-AD45-BB2134A3D929}" type="presParOf" srcId="{19B2AF46-984D-4EA5-B248-DEDF13783CD8}" destId="{5F626CA0-4BF4-467D-8C36-4507B41E5481}" srcOrd="1" destOrd="0" presId="urn:microsoft.com/office/officeart/2005/8/layout/hList1"/>
    <dgm:cxn modelId="{4F46EAE4-92FC-4845-AE55-F7BB1C94F58D}" type="presParOf" srcId="{19B2AF46-984D-4EA5-B248-DEDF13783CD8}" destId="{0975EC20-AC3C-4540-9B59-AD69814DEFB3}" srcOrd="2" destOrd="0" presId="urn:microsoft.com/office/officeart/2005/8/layout/hList1"/>
    <dgm:cxn modelId="{8E20743A-5700-4F4C-8F19-DF0C1F0A0503}" type="presParOf" srcId="{0975EC20-AC3C-4540-9B59-AD69814DEFB3}" destId="{A562432C-AD6B-454C-BCA7-68EEFD98CAFD}" srcOrd="0" destOrd="0" presId="urn:microsoft.com/office/officeart/2005/8/layout/hList1"/>
    <dgm:cxn modelId="{20863655-2DC8-46E1-92AB-60EF9319E57C}" type="presParOf" srcId="{0975EC20-AC3C-4540-9B59-AD69814DEFB3}" destId="{8C6AFBF8-7950-4C20-BEDB-D590B32A6A8F}" srcOrd="1" destOrd="0" presId="urn:microsoft.com/office/officeart/2005/8/layout/hList1"/>
    <dgm:cxn modelId="{E0E8CCED-D024-46AE-8E17-78C33F253BC1}" type="presParOf" srcId="{19B2AF46-984D-4EA5-B248-DEDF13783CD8}" destId="{B2C4B49F-BB22-43FD-8263-04B6B67D9D31}" srcOrd="3" destOrd="0" presId="urn:microsoft.com/office/officeart/2005/8/layout/hList1"/>
    <dgm:cxn modelId="{E2C7D900-7651-44BC-ACA0-DD67DE2EBA6A}" type="presParOf" srcId="{19B2AF46-984D-4EA5-B248-DEDF13783CD8}" destId="{66A944F0-1795-4B4F-B531-6856704DCF33}" srcOrd="4" destOrd="0" presId="urn:microsoft.com/office/officeart/2005/8/layout/hList1"/>
    <dgm:cxn modelId="{932E95C6-F075-4BD5-AC9F-334D47E80136}" type="presParOf" srcId="{66A944F0-1795-4B4F-B531-6856704DCF33}" destId="{B8364CB1-7110-4A18-9641-EC4B9DBE683B}" srcOrd="0" destOrd="0" presId="urn:microsoft.com/office/officeart/2005/8/layout/hList1"/>
    <dgm:cxn modelId="{3E31BDF9-A081-4855-9B91-8A298B978F88}" type="presParOf" srcId="{66A944F0-1795-4B4F-B531-6856704DCF33}" destId="{6755B3B0-E537-4665-9D10-9F3271B8A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D8F05-3BD8-429B-BB89-06FEA6CDC4C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7092988-1A60-4446-9EA8-22DC8B888F3A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CB7C5F0A-7B42-49C9-B4E7-801D012FD643}" type="par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A39EB1EC-ABAA-40D4-BBA7-510A7922BD98}" type="sibTrans" cxnId="{B9AF0E77-9BAF-4100-80EC-A170CB095AFC}">
      <dgm:prSet/>
      <dgm:spPr/>
      <dgm:t>
        <a:bodyPr/>
        <a:lstStyle/>
        <a:p>
          <a:endParaRPr lang="zh-CN" altLang="en-US"/>
        </a:p>
      </dgm:t>
    </dgm:pt>
    <dgm:pt modelId="{B99CCF12-FFDC-45F9-A15B-C1C2A17E06E3}">
      <dgm:prSet phldrT="[文本]"/>
      <dgm:spPr/>
      <dgm:t>
        <a:bodyPr/>
        <a:lstStyle/>
        <a:p>
          <a:r>
            <a:rPr lang="zh-CN" altLang="en-US" dirty="0" smtClean="0"/>
            <a:t>及时高效</a:t>
          </a:r>
          <a:endParaRPr lang="zh-CN" altLang="en-US" dirty="0"/>
        </a:p>
      </dgm:t>
    </dgm:pt>
    <dgm:pt modelId="{49F2D60D-ECD8-40A4-9D19-4B6B9D33AD7E}" type="par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43F8761D-032C-4333-BEFC-5F141B613DA8}" type="sibTrans" cxnId="{8073F6FE-8B86-421D-9770-9251A6FD798A}">
      <dgm:prSet/>
      <dgm:spPr/>
      <dgm:t>
        <a:bodyPr/>
        <a:lstStyle/>
        <a:p>
          <a:endParaRPr lang="zh-CN" altLang="en-US"/>
        </a:p>
      </dgm:t>
    </dgm:pt>
    <dgm:pt modelId="{D8635501-49AE-4A68-915F-F1D6F5745EF4}">
      <dgm:prSet phldrT="[文本]"/>
      <dgm:spPr/>
      <dgm:t>
        <a:bodyPr/>
        <a:lstStyle/>
        <a:p>
          <a:r>
            <a:rPr lang="zh-CN" altLang="en-US" dirty="0" smtClean="0"/>
            <a:t>风险控制</a:t>
          </a:r>
          <a:endParaRPr lang="zh-CN" altLang="en-US" dirty="0"/>
        </a:p>
      </dgm:t>
    </dgm:pt>
    <dgm:pt modelId="{DCB611BE-18B7-462E-B3FF-4EB6EAA55A43}" type="par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A3E275D2-E16C-4429-B68E-03B37F48606B}" type="sibTrans" cxnId="{799D76B6-5BDE-4497-A03C-9E387C50C04E}">
      <dgm:prSet/>
      <dgm:spPr/>
      <dgm:t>
        <a:bodyPr/>
        <a:lstStyle/>
        <a:p>
          <a:endParaRPr lang="zh-CN" altLang="en-US"/>
        </a:p>
      </dgm:t>
    </dgm:pt>
    <dgm:pt modelId="{5DE5B51F-D887-4665-BD77-F7F1FF910F54}">
      <dgm:prSet phldrT="[文本]"/>
      <dgm:spPr/>
      <dgm:t>
        <a:bodyPr/>
        <a:lstStyle/>
        <a:p>
          <a:r>
            <a:rPr lang="zh-CN" altLang="en-US" dirty="0" smtClean="0"/>
            <a:t>下单监控</a:t>
          </a:r>
          <a:endParaRPr lang="zh-CN" altLang="en-US" dirty="0"/>
        </a:p>
      </dgm:t>
    </dgm:pt>
    <dgm:pt modelId="{FCB92CE6-90F7-4EDC-9BBA-B6FB66E78C02}" type="par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ED252302-C8A3-4097-BB14-F02B3EBE99B1}" type="sibTrans" cxnId="{C407A27C-F9C8-45DA-BC4F-8DC8A965F608}">
      <dgm:prSet/>
      <dgm:spPr/>
      <dgm:t>
        <a:bodyPr/>
        <a:lstStyle/>
        <a:p>
          <a:endParaRPr lang="zh-CN" altLang="en-US"/>
        </a:p>
      </dgm:t>
    </dgm:pt>
    <dgm:pt modelId="{DE2AC712-85AC-4558-92C2-50AD79862F88}">
      <dgm:prSet phldrT="[文本]"/>
      <dgm:spPr/>
      <dgm:t>
        <a:bodyPr/>
        <a:lstStyle/>
        <a:p>
          <a:r>
            <a:rPr lang="zh-CN" altLang="en-US" dirty="0" smtClean="0"/>
            <a:t>异常处理</a:t>
          </a:r>
          <a:endParaRPr lang="zh-CN" altLang="en-US" dirty="0"/>
        </a:p>
      </dgm:t>
    </dgm:pt>
    <dgm:pt modelId="{967775C4-F4DB-4996-85E6-26CC6B4FAB5C}" type="par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796840E3-4A14-4B48-B373-658484BF0AC3}" type="sibTrans" cxnId="{D9872F4B-FAB7-4FDA-81B7-DB7A740C7695}">
      <dgm:prSet/>
      <dgm:spPr/>
      <dgm:t>
        <a:bodyPr/>
        <a:lstStyle/>
        <a:p>
          <a:endParaRPr lang="zh-CN" altLang="en-US"/>
        </a:p>
      </dgm:t>
    </dgm:pt>
    <dgm:pt modelId="{A2486126-5607-4CE8-80A4-02767665C07D}">
      <dgm:prSet phldrT="[文本]"/>
      <dgm:spPr/>
      <dgm:t>
        <a:bodyPr/>
        <a:lstStyle/>
        <a:p>
          <a:r>
            <a:rPr lang="zh-CN" altLang="en-US" dirty="0" smtClean="0"/>
            <a:t>理论与实际</a:t>
          </a:r>
          <a:endParaRPr lang="zh-CN" altLang="en-US" dirty="0"/>
        </a:p>
      </dgm:t>
    </dgm:pt>
    <dgm:pt modelId="{633E750A-DCEE-4CEA-858C-3D687CAA3246}" type="par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2D2A1A2F-A0E8-450E-84D4-CF96061D0A03}" type="sibTrans" cxnId="{AC53C863-3158-4526-9590-2A940D525D2B}">
      <dgm:prSet/>
      <dgm:spPr/>
      <dgm:t>
        <a:bodyPr/>
        <a:lstStyle/>
        <a:p>
          <a:endParaRPr lang="zh-CN" altLang="en-US"/>
        </a:p>
      </dgm:t>
    </dgm:pt>
    <dgm:pt modelId="{5834C5CA-9C8B-4AA8-85F1-1D80F5DAC67B}">
      <dgm:prSet phldrT="[文本]"/>
      <dgm:spPr/>
      <dgm:t>
        <a:bodyPr/>
        <a:lstStyle/>
        <a:p>
          <a:r>
            <a:rPr lang="zh-CN" altLang="en-US" dirty="0" smtClean="0"/>
            <a:t>配对交易</a:t>
          </a:r>
          <a:endParaRPr lang="zh-CN" altLang="en-US" dirty="0"/>
        </a:p>
      </dgm:t>
    </dgm:pt>
    <dgm:pt modelId="{821669F9-1C6C-4E87-A0D5-4BF059FA9AEF}" type="parTrans" cxnId="{11439335-B12D-4E87-A888-E0B5BE0B43F0}">
      <dgm:prSet/>
      <dgm:spPr/>
      <dgm:t>
        <a:bodyPr/>
        <a:lstStyle/>
        <a:p>
          <a:endParaRPr lang="zh-CN" altLang="en-US"/>
        </a:p>
      </dgm:t>
    </dgm:pt>
    <dgm:pt modelId="{4E33DE73-ED09-4F08-846F-EA2616E24A28}" type="sibTrans" cxnId="{11439335-B12D-4E87-A888-E0B5BE0B43F0}">
      <dgm:prSet/>
      <dgm:spPr/>
      <dgm:t>
        <a:bodyPr/>
        <a:lstStyle/>
        <a:p>
          <a:endParaRPr lang="zh-CN" altLang="en-US"/>
        </a:p>
      </dgm:t>
    </dgm:pt>
    <dgm:pt modelId="{1FD28686-557D-46E4-93D3-A0D69F096B0B}">
      <dgm:prSet phldrT="[文本]"/>
      <dgm:spPr/>
      <dgm:t>
        <a:bodyPr/>
        <a:lstStyle/>
        <a:p>
          <a:r>
            <a:rPr lang="zh-CN" altLang="en-US" dirty="0" smtClean="0"/>
            <a:t>组合交易</a:t>
          </a:r>
          <a:endParaRPr lang="zh-CN" altLang="en-US" dirty="0"/>
        </a:p>
      </dgm:t>
    </dgm:pt>
    <dgm:pt modelId="{01E8BA42-4FE3-4109-8734-9D9EB3DC09D5}" type="parTrans" cxnId="{82D6B05E-0755-42CC-A937-DAF830CA65FE}">
      <dgm:prSet/>
      <dgm:spPr/>
      <dgm:t>
        <a:bodyPr/>
        <a:lstStyle/>
        <a:p>
          <a:endParaRPr lang="zh-CN" altLang="en-US"/>
        </a:p>
      </dgm:t>
    </dgm:pt>
    <dgm:pt modelId="{EE9CB594-93B5-40F1-BD26-107C694C2F8B}" type="sibTrans" cxnId="{82D6B05E-0755-42CC-A937-DAF830CA65FE}">
      <dgm:prSet/>
      <dgm:spPr/>
      <dgm:t>
        <a:bodyPr/>
        <a:lstStyle/>
        <a:p>
          <a:endParaRPr lang="zh-CN" altLang="en-US"/>
        </a:p>
      </dgm:t>
    </dgm:pt>
    <dgm:pt modelId="{FF03123F-39B8-48C7-8CC6-1F7B6D61F0A1}">
      <dgm:prSet phldrT="[文本]"/>
      <dgm:spPr/>
      <dgm:t>
        <a:bodyPr/>
        <a:lstStyle/>
        <a:p>
          <a:r>
            <a:rPr lang="zh-CN" altLang="en-US" dirty="0" smtClean="0"/>
            <a:t>大单分割</a:t>
          </a:r>
          <a:endParaRPr lang="zh-CN" altLang="en-US" dirty="0"/>
        </a:p>
      </dgm:t>
    </dgm:pt>
    <dgm:pt modelId="{0C3058E9-FA16-48D3-B9EA-B5C12F8F465F}" type="parTrans" cxnId="{99C2AC97-4046-4D23-A8AE-86AE10FEE724}">
      <dgm:prSet/>
      <dgm:spPr/>
      <dgm:t>
        <a:bodyPr/>
        <a:lstStyle/>
        <a:p>
          <a:endParaRPr lang="zh-CN" altLang="en-US"/>
        </a:p>
      </dgm:t>
    </dgm:pt>
    <dgm:pt modelId="{2967DD32-8C55-4620-AC3E-298ED442CA12}" type="sibTrans" cxnId="{99C2AC97-4046-4D23-A8AE-86AE10FEE724}">
      <dgm:prSet/>
      <dgm:spPr/>
      <dgm:t>
        <a:bodyPr/>
        <a:lstStyle/>
        <a:p>
          <a:endParaRPr lang="zh-CN" altLang="en-US"/>
        </a:p>
      </dgm:t>
    </dgm:pt>
    <dgm:pt modelId="{0D8C0686-6F60-4BB4-BC8A-9BA90B88E8B2}">
      <dgm:prSet phldrT="[文本]"/>
      <dgm:spPr/>
      <dgm:t>
        <a:bodyPr/>
        <a:lstStyle/>
        <a:p>
          <a:r>
            <a:rPr lang="zh-CN" altLang="en-US" dirty="0" smtClean="0"/>
            <a:t>下单类型</a:t>
          </a:r>
          <a:endParaRPr lang="zh-CN" altLang="en-US" dirty="0"/>
        </a:p>
      </dgm:t>
    </dgm:pt>
    <dgm:pt modelId="{0E664AE4-CB67-4D46-BD64-E029E2A62148}" type="parTrans" cxnId="{52D6BC03-1FC0-401E-85C7-5B05FE78560C}">
      <dgm:prSet/>
      <dgm:spPr/>
      <dgm:t>
        <a:bodyPr/>
        <a:lstStyle/>
        <a:p>
          <a:endParaRPr lang="zh-CN" altLang="en-US"/>
        </a:p>
      </dgm:t>
    </dgm:pt>
    <dgm:pt modelId="{5608DADD-7ED7-4FCA-B3CD-2CFF17322125}" type="sibTrans" cxnId="{52D6BC03-1FC0-401E-85C7-5B05FE78560C}">
      <dgm:prSet/>
      <dgm:spPr/>
      <dgm:t>
        <a:bodyPr/>
        <a:lstStyle/>
        <a:p>
          <a:endParaRPr lang="zh-CN" altLang="en-US"/>
        </a:p>
      </dgm:t>
    </dgm:pt>
    <dgm:pt modelId="{DDDECDCF-DA6A-4B78-8561-5FA8BDB1F915}">
      <dgm:prSet phldrT="[文本]"/>
      <dgm:spPr/>
      <dgm:t>
        <a:bodyPr/>
        <a:lstStyle/>
        <a:p>
          <a:r>
            <a:rPr lang="zh-CN" altLang="en-US" dirty="0" smtClean="0"/>
            <a:t>仓位监控</a:t>
          </a:r>
          <a:endParaRPr lang="zh-CN" altLang="en-US" dirty="0"/>
        </a:p>
      </dgm:t>
    </dgm:pt>
    <dgm:pt modelId="{72F898C0-3673-4D2C-9712-424350C2E31D}" type="parTrans" cxnId="{2C6B4593-1DD7-4889-B73A-9FDFF2A15A4F}">
      <dgm:prSet/>
      <dgm:spPr/>
      <dgm:t>
        <a:bodyPr/>
        <a:lstStyle/>
        <a:p>
          <a:endParaRPr lang="zh-CN" altLang="en-US"/>
        </a:p>
      </dgm:t>
    </dgm:pt>
    <dgm:pt modelId="{DD59F0AD-CF81-4F40-A7DD-DA613F07A2FF}" type="sibTrans" cxnId="{2C6B4593-1DD7-4889-B73A-9FDFF2A15A4F}">
      <dgm:prSet/>
      <dgm:spPr/>
      <dgm:t>
        <a:bodyPr/>
        <a:lstStyle/>
        <a:p>
          <a:endParaRPr lang="zh-CN" altLang="en-US"/>
        </a:p>
      </dgm:t>
    </dgm:pt>
    <dgm:pt modelId="{860D3A78-54C5-4A3A-A6F5-DC9403AC7710}">
      <dgm:prSet phldrT="[文本]"/>
      <dgm:spPr/>
      <dgm:t>
        <a:bodyPr/>
        <a:lstStyle/>
        <a:p>
          <a:r>
            <a:rPr lang="zh-CN" altLang="en-US" dirty="0" smtClean="0"/>
            <a:t>账户监控</a:t>
          </a:r>
          <a:endParaRPr lang="zh-CN" altLang="en-US" dirty="0"/>
        </a:p>
      </dgm:t>
    </dgm:pt>
    <dgm:pt modelId="{CBBC1053-4BC0-4693-9F9A-EA6032208152}" type="parTrans" cxnId="{78E0A0A1-82E6-4A5A-9E2A-D95251BFEFA2}">
      <dgm:prSet/>
      <dgm:spPr/>
      <dgm:t>
        <a:bodyPr/>
        <a:lstStyle/>
        <a:p>
          <a:endParaRPr lang="zh-CN" altLang="en-US"/>
        </a:p>
      </dgm:t>
    </dgm:pt>
    <dgm:pt modelId="{31E8D924-F7B7-4363-9A5C-81133A5575AB}" type="sibTrans" cxnId="{78E0A0A1-82E6-4A5A-9E2A-D95251BFEFA2}">
      <dgm:prSet/>
      <dgm:spPr/>
      <dgm:t>
        <a:bodyPr/>
        <a:lstStyle/>
        <a:p>
          <a:endParaRPr lang="zh-CN" altLang="en-US"/>
        </a:p>
      </dgm:t>
    </dgm:pt>
    <dgm:pt modelId="{837A9A31-6A5E-4A45-A59F-93A34978B52C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4D39E941-5A41-4B60-B738-8F6D1641E008}" type="parTrans" cxnId="{2BC23BB0-BB97-41CB-A2B9-32B53E77FCC5}">
      <dgm:prSet/>
      <dgm:spPr/>
      <dgm:t>
        <a:bodyPr/>
        <a:lstStyle/>
        <a:p>
          <a:endParaRPr lang="zh-CN" altLang="en-US"/>
        </a:p>
      </dgm:t>
    </dgm:pt>
    <dgm:pt modelId="{867FCBB4-2EFC-49A0-BFC3-35AC5C5DDE40}" type="sibTrans" cxnId="{2BC23BB0-BB97-41CB-A2B9-32B53E77FCC5}">
      <dgm:prSet/>
      <dgm:spPr/>
      <dgm:t>
        <a:bodyPr/>
        <a:lstStyle/>
        <a:p>
          <a:endParaRPr lang="zh-CN" altLang="en-US"/>
        </a:p>
      </dgm:t>
    </dgm:pt>
    <dgm:pt modelId="{0B1F1C23-8A13-4D8D-86D0-377B9DABE5A1}">
      <dgm:prSet phldrT="[文本]"/>
      <dgm:spPr/>
      <dgm:t>
        <a:bodyPr/>
        <a:lstStyle/>
        <a:p>
          <a:endParaRPr lang="zh-CN" altLang="en-US" dirty="0"/>
        </a:p>
      </dgm:t>
    </dgm:pt>
    <dgm:pt modelId="{5F2C5BA4-4B20-4C48-9DC7-259BBAFD091F}" type="parTrans" cxnId="{D2CA77EF-8F08-466E-9571-56CA8A5F5F1A}">
      <dgm:prSet/>
      <dgm:spPr/>
      <dgm:t>
        <a:bodyPr/>
        <a:lstStyle/>
        <a:p>
          <a:endParaRPr lang="zh-CN" altLang="en-US"/>
        </a:p>
      </dgm:t>
    </dgm:pt>
    <dgm:pt modelId="{E5A35DF6-8A2E-4F97-BF7E-917DEFFEBDDE}" type="sibTrans" cxnId="{D2CA77EF-8F08-466E-9571-56CA8A5F5F1A}">
      <dgm:prSet/>
      <dgm:spPr/>
      <dgm:t>
        <a:bodyPr/>
        <a:lstStyle/>
        <a:p>
          <a:endParaRPr lang="zh-CN" altLang="en-US"/>
        </a:p>
      </dgm:t>
    </dgm:pt>
    <dgm:pt modelId="{CDEC18A3-EC93-49D0-8E63-349979A01CD9}">
      <dgm:prSet phldrT="[文本]"/>
      <dgm:spPr/>
      <dgm:t>
        <a:bodyPr/>
        <a:lstStyle/>
        <a:p>
          <a:r>
            <a:rPr lang="zh-CN" altLang="en-US" dirty="0" smtClean="0"/>
            <a:t>灵活的处理机制</a:t>
          </a:r>
          <a:endParaRPr lang="zh-CN" altLang="en-US" dirty="0"/>
        </a:p>
      </dgm:t>
    </dgm:pt>
    <dgm:pt modelId="{AB3D857D-0CAF-4945-BD4F-A36238A564C9}" type="parTrans" cxnId="{5B409770-9D3A-416A-A195-336D92BB58A6}">
      <dgm:prSet/>
      <dgm:spPr/>
      <dgm:t>
        <a:bodyPr/>
        <a:lstStyle/>
        <a:p>
          <a:endParaRPr lang="zh-CN" altLang="en-US"/>
        </a:p>
      </dgm:t>
    </dgm:pt>
    <dgm:pt modelId="{ABCA9F26-B18A-4DB6-9AE3-3485435D0ADA}" type="sibTrans" cxnId="{5B409770-9D3A-416A-A195-336D92BB58A6}">
      <dgm:prSet/>
      <dgm:spPr/>
      <dgm:t>
        <a:bodyPr/>
        <a:lstStyle/>
        <a:p>
          <a:endParaRPr lang="zh-CN" altLang="en-US"/>
        </a:p>
      </dgm:t>
    </dgm:pt>
    <dgm:pt modelId="{19B2AF46-984D-4EA5-B248-DEDF13783CD8}" type="pres">
      <dgm:prSet presAssocID="{583D8F05-3BD8-429B-BB89-06FEA6CDC4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B027FB-190E-4325-AF03-8DF44A8070D1}" type="pres">
      <dgm:prSet presAssocID="{37092988-1A60-4446-9EA8-22DC8B888F3A}" presName="composite" presStyleCnt="0"/>
      <dgm:spPr/>
    </dgm:pt>
    <dgm:pt modelId="{C2DADF4D-8029-4C81-A622-2DC42CF2F715}" type="pres">
      <dgm:prSet presAssocID="{37092988-1A60-4446-9EA8-22DC8B888F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E8674-377F-4B1A-8EE5-1173DE1F872E}" type="pres">
      <dgm:prSet presAssocID="{37092988-1A60-4446-9EA8-22DC8B888F3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26CA0-4BF4-467D-8C36-4507B41E5481}" type="pres">
      <dgm:prSet presAssocID="{A39EB1EC-ABAA-40D4-BBA7-510A7922BD98}" presName="space" presStyleCnt="0"/>
      <dgm:spPr/>
    </dgm:pt>
    <dgm:pt modelId="{0975EC20-AC3C-4540-9B59-AD69814DEFB3}" type="pres">
      <dgm:prSet presAssocID="{D8635501-49AE-4A68-915F-F1D6F5745EF4}" presName="composite" presStyleCnt="0"/>
      <dgm:spPr/>
    </dgm:pt>
    <dgm:pt modelId="{A562432C-AD6B-454C-BCA7-68EEFD98CAFD}" type="pres">
      <dgm:prSet presAssocID="{D8635501-49AE-4A68-915F-F1D6F5745EF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AFBF8-7950-4C20-BEDB-D590B32A6A8F}" type="pres">
      <dgm:prSet presAssocID="{D8635501-49AE-4A68-915F-F1D6F5745EF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4B49F-BB22-43FD-8263-04B6B67D9D31}" type="pres">
      <dgm:prSet presAssocID="{A3E275D2-E16C-4429-B68E-03B37F48606B}" presName="space" presStyleCnt="0"/>
      <dgm:spPr/>
    </dgm:pt>
    <dgm:pt modelId="{66A944F0-1795-4B4F-B531-6856704DCF33}" type="pres">
      <dgm:prSet presAssocID="{DE2AC712-85AC-4558-92C2-50AD79862F88}" presName="composite" presStyleCnt="0"/>
      <dgm:spPr/>
    </dgm:pt>
    <dgm:pt modelId="{B8364CB1-7110-4A18-9641-EC4B9DBE683B}" type="pres">
      <dgm:prSet presAssocID="{DE2AC712-85AC-4558-92C2-50AD79862F8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5B3B0-E537-4665-9D10-9F3271B8ADA2}" type="pres">
      <dgm:prSet presAssocID="{DE2AC712-85AC-4558-92C2-50AD79862F8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7215AD-A44B-47E9-B879-41A81631598D}" type="presOf" srcId="{1FD28686-557D-46E4-93D3-A0D69F096B0B}" destId="{8BCE8674-377F-4B1A-8EE5-1173DE1F872E}" srcOrd="0" destOrd="3" presId="urn:microsoft.com/office/officeart/2005/8/layout/hList1"/>
    <dgm:cxn modelId="{99C2AC97-4046-4D23-A8AE-86AE10FEE724}" srcId="{37092988-1A60-4446-9EA8-22DC8B888F3A}" destId="{FF03123F-39B8-48C7-8CC6-1F7B6D61F0A1}" srcOrd="4" destOrd="0" parTransId="{0C3058E9-FA16-48D3-B9EA-B5C12F8F465F}" sibTransId="{2967DD32-8C55-4620-AC3E-298ED442CA12}"/>
    <dgm:cxn modelId="{1973619A-43E8-4EA7-8D79-F23AEA4E1428}" type="presOf" srcId="{B99CCF12-FFDC-45F9-A15B-C1C2A17E06E3}" destId="{8BCE8674-377F-4B1A-8EE5-1173DE1F872E}" srcOrd="0" destOrd="0" presId="urn:microsoft.com/office/officeart/2005/8/layout/hList1"/>
    <dgm:cxn modelId="{1E610BE4-36E9-425C-9D81-872ECB92F3A0}" type="presOf" srcId="{837A9A31-6A5E-4A45-A59F-93A34978B52C}" destId="{8BCE8674-377F-4B1A-8EE5-1173DE1F872E}" srcOrd="0" destOrd="5" presId="urn:microsoft.com/office/officeart/2005/8/layout/hList1"/>
    <dgm:cxn modelId="{469BD245-8D35-4126-A3C1-E82609143614}" type="presOf" srcId="{0D8C0686-6F60-4BB4-BC8A-9BA90B88E8B2}" destId="{8BCE8674-377F-4B1A-8EE5-1173DE1F872E}" srcOrd="0" destOrd="1" presId="urn:microsoft.com/office/officeart/2005/8/layout/hList1"/>
    <dgm:cxn modelId="{BC6F15A9-8D32-4A2A-A49B-6067D2CBB4E3}" type="presOf" srcId="{5834C5CA-9C8B-4AA8-85F1-1D80F5DAC67B}" destId="{8BCE8674-377F-4B1A-8EE5-1173DE1F872E}" srcOrd="0" destOrd="2" presId="urn:microsoft.com/office/officeart/2005/8/layout/hList1"/>
    <dgm:cxn modelId="{2947344C-A2D6-4FE7-AF6F-7E41E9B07E45}" type="presOf" srcId="{0B1F1C23-8A13-4D8D-86D0-377B9DABE5A1}" destId="{6755B3B0-E537-4665-9D10-9F3271B8ADA2}" srcOrd="0" destOrd="2" presId="urn:microsoft.com/office/officeart/2005/8/layout/hList1"/>
    <dgm:cxn modelId="{8073F6FE-8B86-421D-9770-9251A6FD798A}" srcId="{37092988-1A60-4446-9EA8-22DC8B888F3A}" destId="{B99CCF12-FFDC-45F9-A15B-C1C2A17E06E3}" srcOrd="0" destOrd="0" parTransId="{49F2D60D-ECD8-40A4-9D19-4B6B9D33AD7E}" sibTransId="{43F8761D-032C-4333-BEFC-5F141B613DA8}"/>
    <dgm:cxn modelId="{2BC23BB0-BB97-41CB-A2B9-32B53E77FCC5}" srcId="{37092988-1A60-4446-9EA8-22DC8B888F3A}" destId="{837A9A31-6A5E-4A45-A59F-93A34978B52C}" srcOrd="5" destOrd="0" parTransId="{4D39E941-5A41-4B60-B738-8F6D1641E008}" sibTransId="{867FCBB4-2EFC-49A0-BFC3-35AC5C5DDE40}"/>
    <dgm:cxn modelId="{69590CB7-9E0F-47C2-BFA4-4CB7FE4888EB}" type="presOf" srcId="{CDEC18A3-EC93-49D0-8E63-349979A01CD9}" destId="{6755B3B0-E537-4665-9D10-9F3271B8ADA2}" srcOrd="0" destOrd="1" presId="urn:microsoft.com/office/officeart/2005/8/layout/hList1"/>
    <dgm:cxn modelId="{11439335-B12D-4E87-A888-E0B5BE0B43F0}" srcId="{37092988-1A60-4446-9EA8-22DC8B888F3A}" destId="{5834C5CA-9C8B-4AA8-85F1-1D80F5DAC67B}" srcOrd="2" destOrd="0" parTransId="{821669F9-1C6C-4E87-A0D5-4BF059FA9AEF}" sibTransId="{4E33DE73-ED09-4F08-846F-EA2616E24A28}"/>
    <dgm:cxn modelId="{A8D88D0A-6E9B-453D-AABF-DDC7AA955B42}" type="presOf" srcId="{A2486126-5607-4CE8-80A4-02767665C07D}" destId="{6755B3B0-E537-4665-9D10-9F3271B8ADA2}" srcOrd="0" destOrd="0" presId="urn:microsoft.com/office/officeart/2005/8/layout/hList1"/>
    <dgm:cxn modelId="{C407A27C-F9C8-45DA-BC4F-8DC8A965F608}" srcId="{D8635501-49AE-4A68-915F-F1D6F5745EF4}" destId="{5DE5B51F-D887-4665-BD77-F7F1FF910F54}" srcOrd="0" destOrd="0" parTransId="{FCB92CE6-90F7-4EDC-9BBA-B6FB66E78C02}" sibTransId="{ED252302-C8A3-4097-BB14-F02B3EBE99B1}"/>
    <dgm:cxn modelId="{94AC7FD8-7BAD-494E-AF7C-83FEE5FCDAFA}" type="presOf" srcId="{583D8F05-3BD8-429B-BB89-06FEA6CDC4CD}" destId="{19B2AF46-984D-4EA5-B248-DEDF13783CD8}" srcOrd="0" destOrd="0" presId="urn:microsoft.com/office/officeart/2005/8/layout/hList1"/>
    <dgm:cxn modelId="{5B409770-9D3A-416A-A195-336D92BB58A6}" srcId="{DE2AC712-85AC-4558-92C2-50AD79862F88}" destId="{CDEC18A3-EC93-49D0-8E63-349979A01CD9}" srcOrd="1" destOrd="0" parTransId="{AB3D857D-0CAF-4945-BD4F-A36238A564C9}" sibTransId="{ABCA9F26-B18A-4DB6-9AE3-3485435D0ADA}"/>
    <dgm:cxn modelId="{26E07767-789D-46A1-AE01-BA017748C27A}" type="presOf" srcId="{37092988-1A60-4446-9EA8-22DC8B888F3A}" destId="{C2DADF4D-8029-4C81-A622-2DC42CF2F715}" srcOrd="0" destOrd="0" presId="urn:microsoft.com/office/officeart/2005/8/layout/hList1"/>
    <dgm:cxn modelId="{CA067838-BC68-4C65-AC40-436BBC3EB28E}" type="presOf" srcId="{DE2AC712-85AC-4558-92C2-50AD79862F88}" destId="{B8364CB1-7110-4A18-9641-EC4B9DBE683B}" srcOrd="0" destOrd="0" presId="urn:microsoft.com/office/officeart/2005/8/layout/hList1"/>
    <dgm:cxn modelId="{AC53C863-3158-4526-9590-2A940D525D2B}" srcId="{DE2AC712-85AC-4558-92C2-50AD79862F88}" destId="{A2486126-5607-4CE8-80A4-02767665C07D}" srcOrd="0" destOrd="0" parTransId="{633E750A-DCEE-4CEA-858C-3D687CAA3246}" sibTransId="{2D2A1A2F-A0E8-450E-84D4-CF96061D0A03}"/>
    <dgm:cxn modelId="{82D6B05E-0755-42CC-A937-DAF830CA65FE}" srcId="{37092988-1A60-4446-9EA8-22DC8B888F3A}" destId="{1FD28686-557D-46E4-93D3-A0D69F096B0B}" srcOrd="3" destOrd="0" parTransId="{01E8BA42-4FE3-4109-8734-9D9EB3DC09D5}" sibTransId="{EE9CB594-93B5-40F1-BD26-107C694C2F8B}"/>
    <dgm:cxn modelId="{A833CF7B-69C2-4755-80BD-226FB3B68155}" type="presOf" srcId="{5DE5B51F-D887-4665-BD77-F7F1FF910F54}" destId="{8C6AFBF8-7950-4C20-BEDB-D590B32A6A8F}" srcOrd="0" destOrd="0" presId="urn:microsoft.com/office/officeart/2005/8/layout/hList1"/>
    <dgm:cxn modelId="{D9872F4B-FAB7-4FDA-81B7-DB7A740C7695}" srcId="{583D8F05-3BD8-429B-BB89-06FEA6CDC4CD}" destId="{DE2AC712-85AC-4558-92C2-50AD79862F88}" srcOrd="2" destOrd="0" parTransId="{967775C4-F4DB-4996-85E6-26CC6B4FAB5C}" sibTransId="{796840E3-4A14-4B48-B373-658484BF0AC3}"/>
    <dgm:cxn modelId="{D2CA77EF-8F08-466E-9571-56CA8A5F5F1A}" srcId="{DE2AC712-85AC-4558-92C2-50AD79862F88}" destId="{0B1F1C23-8A13-4D8D-86D0-377B9DABE5A1}" srcOrd="2" destOrd="0" parTransId="{5F2C5BA4-4B20-4C48-9DC7-259BBAFD091F}" sibTransId="{E5A35DF6-8A2E-4F97-BF7E-917DEFFEBDDE}"/>
    <dgm:cxn modelId="{2E7A13D0-A6F2-4C14-B339-70645624E93B}" type="presOf" srcId="{D8635501-49AE-4A68-915F-F1D6F5745EF4}" destId="{A562432C-AD6B-454C-BCA7-68EEFD98CAFD}" srcOrd="0" destOrd="0" presId="urn:microsoft.com/office/officeart/2005/8/layout/hList1"/>
    <dgm:cxn modelId="{7149B945-703B-44EC-82F4-57567C4884E1}" type="presOf" srcId="{FF03123F-39B8-48C7-8CC6-1F7B6D61F0A1}" destId="{8BCE8674-377F-4B1A-8EE5-1173DE1F872E}" srcOrd="0" destOrd="4" presId="urn:microsoft.com/office/officeart/2005/8/layout/hList1"/>
    <dgm:cxn modelId="{EA1677F9-585C-4461-90A2-460517426537}" type="presOf" srcId="{DDDECDCF-DA6A-4B78-8561-5FA8BDB1F915}" destId="{8C6AFBF8-7950-4C20-BEDB-D590B32A6A8F}" srcOrd="0" destOrd="1" presId="urn:microsoft.com/office/officeart/2005/8/layout/hList1"/>
    <dgm:cxn modelId="{78E0A0A1-82E6-4A5A-9E2A-D95251BFEFA2}" srcId="{D8635501-49AE-4A68-915F-F1D6F5745EF4}" destId="{860D3A78-54C5-4A3A-A6F5-DC9403AC7710}" srcOrd="2" destOrd="0" parTransId="{CBBC1053-4BC0-4693-9F9A-EA6032208152}" sibTransId="{31E8D924-F7B7-4363-9A5C-81133A5575AB}"/>
    <dgm:cxn modelId="{799D76B6-5BDE-4497-A03C-9E387C50C04E}" srcId="{583D8F05-3BD8-429B-BB89-06FEA6CDC4CD}" destId="{D8635501-49AE-4A68-915F-F1D6F5745EF4}" srcOrd="1" destOrd="0" parTransId="{DCB611BE-18B7-462E-B3FF-4EB6EAA55A43}" sibTransId="{A3E275D2-E16C-4429-B68E-03B37F48606B}"/>
    <dgm:cxn modelId="{A147D358-A324-4598-B898-ACA4DD2ECE28}" type="presOf" srcId="{860D3A78-54C5-4A3A-A6F5-DC9403AC7710}" destId="{8C6AFBF8-7950-4C20-BEDB-D590B32A6A8F}" srcOrd="0" destOrd="2" presId="urn:microsoft.com/office/officeart/2005/8/layout/hList1"/>
    <dgm:cxn modelId="{B9AF0E77-9BAF-4100-80EC-A170CB095AFC}" srcId="{583D8F05-3BD8-429B-BB89-06FEA6CDC4CD}" destId="{37092988-1A60-4446-9EA8-22DC8B888F3A}" srcOrd="0" destOrd="0" parTransId="{CB7C5F0A-7B42-49C9-B4E7-801D012FD643}" sibTransId="{A39EB1EC-ABAA-40D4-BBA7-510A7922BD98}"/>
    <dgm:cxn modelId="{2C6B4593-1DD7-4889-B73A-9FDFF2A15A4F}" srcId="{D8635501-49AE-4A68-915F-F1D6F5745EF4}" destId="{DDDECDCF-DA6A-4B78-8561-5FA8BDB1F915}" srcOrd="1" destOrd="0" parTransId="{72F898C0-3673-4D2C-9712-424350C2E31D}" sibTransId="{DD59F0AD-CF81-4F40-A7DD-DA613F07A2FF}"/>
    <dgm:cxn modelId="{52D6BC03-1FC0-401E-85C7-5B05FE78560C}" srcId="{37092988-1A60-4446-9EA8-22DC8B888F3A}" destId="{0D8C0686-6F60-4BB4-BC8A-9BA90B88E8B2}" srcOrd="1" destOrd="0" parTransId="{0E664AE4-CB67-4D46-BD64-E029E2A62148}" sibTransId="{5608DADD-7ED7-4FCA-B3CD-2CFF17322125}"/>
    <dgm:cxn modelId="{33600B81-66DD-4EC3-9174-4EC5572B7231}" type="presParOf" srcId="{19B2AF46-984D-4EA5-B248-DEDF13783CD8}" destId="{5FB027FB-190E-4325-AF03-8DF44A8070D1}" srcOrd="0" destOrd="0" presId="urn:microsoft.com/office/officeart/2005/8/layout/hList1"/>
    <dgm:cxn modelId="{D1D53260-CC5C-49A5-8D95-BC8CA89EE6DA}" type="presParOf" srcId="{5FB027FB-190E-4325-AF03-8DF44A8070D1}" destId="{C2DADF4D-8029-4C81-A622-2DC42CF2F715}" srcOrd="0" destOrd="0" presId="urn:microsoft.com/office/officeart/2005/8/layout/hList1"/>
    <dgm:cxn modelId="{60B33B90-7E04-4F02-BA66-1127856B83A8}" type="presParOf" srcId="{5FB027FB-190E-4325-AF03-8DF44A8070D1}" destId="{8BCE8674-377F-4B1A-8EE5-1173DE1F872E}" srcOrd="1" destOrd="0" presId="urn:microsoft.com/office/officeart/2005/8/layout/hList1"/>
    <dgm:cxn modelId="{8F381397-E6B3-492A-80B8-BF066D01CBFD}" type="presParOf" srcId="{19B2AF46-984D-4EA5-B248-DEDF13783CD8}" destId="{5F626CA0-4BF4-467D-8C36-4507B41E5481}" srcOrd="1" destOrd="0" presId="urn:microsoft.com/office/officeart/2005/8/layout/hList1"/>
    <dgm:cxn modelId="{B58323A1-0A69-412B-8430-FDEFF2876976}" type="presParOf" srcId="{19B2AF46-984D-4EA5-B248-DEDF13783CD8}" destId="{0975EC20-AC3C-4540-9B59-AD69814DEFB3}" srcOrd="2" destOrd="0" presId="urn:microsoft.com/office/officeart/2005/8/layout/hList1"/>
    <dgm:cxn modelId="{AD016A20-5CCD-4F20-99C7-9B2B7D45CD5B}" type="presParOf" srcId="{0975EC20-AC3C-4540-9B59-AD69814DEFB3}" destId="{A562432C-AD6B-454C-BCA7-68EEFD98CAFD}" srcOrd="0" destOrd="0" presId="urn:microsoft.com/office/officeart/2005/8/layout/hList1"/>
    <dgm:cxn modelId="{4A548186-2C29-4B31-B44B-E0C3668C3413}" type="presParOf" srcId="{0975EC20-AC3C-4540-9B59-AD69814DEFB3}" destId="{8C6AFBF8-7950-4C20-BEDB-D590B32A6A8F}" srcOrd="1" destOrd="0" presId="urn:microsoft.com/office/officeart/2005/8/layout/hList1"/>
    <dgm:cxn modelId="{DE18FCF6-BAB9-48FC-88C6-9684A19631D9}" type="presParOf" srcId="{19B2AF46-984D-4EA5-B248-DEDF13783CD8}" destId="{B2C4B49F-BB22-43FD-8263-04B6B67D9D31}" srcOrd="3" destOrd="0" presId="urn:microsoft.com/office/officeart/2005/8/layout/hList1"/>
    <dgm:cxn modelId="{4D65F508-AFEC-4A25-B4B0-073F6B2E690E}" type="presParOf" srcId="{19B2AF46-984D-4EA5-B248-DEDF13783CD8}" destId="{66A944F0-1795-4B4F-B531-6856704DCF33}" srcOrd="4" destOrd="0" presId="urn:microsoft.com/office/officeart/2005/8/layout/hList1"/>
    <dgm:cxn modelId="{BB89F0F1-0955-45C7-B0F8-2D04DFB5302D}" type="presParOf" srcId="{66A944F0-1795-4B4F-B531-6856704DCF33}" destId="{B8364CB1-7110-4A18-9641-EC4B9DBE683B}" srcOrd="0" destOrd="0" presId="urn:microsoft.com/office/officeart/2005/8/layout/hList1"/>
    <dgm:cxn modelId="{8D1BE30C-A0BE-47D4-9C57-CDB5FC5D6F09}" type="presParOf" srcId="{66A944F0-1795-4B4F-B531-6856704DCF33}" destId="{6755B3B0-E537-4665-9D10-9F3271B8AD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110E3-DF06-4908-8073-462ED155329E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4C4A865-0F74-4308-9A9D-F0D32566B23D}">
      <dgm:prSet phldrT="[文本]" custT="1"/>
      <dgm:spPr/>
      <dgm:t>
        <a:bodyPr/>
        <a:lstStyle/>
        <a:p>
          <a:r>
            <a:rPr lang="zh-CN" altLang="en-US" sz="2400" dirty="0" smtClean="0"/>
            <a:t>专业性</a:t>
          </a:r>
          <a:endParaRPr lang="zh-CN" altLang="en-US" sz="2400" dirty="0"/>
        </a:p>
      </dgm:t>
    </dgm:pt>
    <dgm:pt modelId="{39693AC4-8296-41B8-B756-59D00F2E9078}" type="parTrans" cxnId="{D77D2C9F-FE7F-412E-8A53-06B8414EEE1C}">
      <dgm:prSet/>
      <dgm:spPr/>
      <dgm:t>
        <a:bodyPr/>
        <a:lstStyle/>
        <a:p>
          <a:endParaRPr lang="zh-CN" altLang="en-US"/>
        </a:p>
      </dgm:t>
    </dgm:pt>
    <dgm:pt modelId="{D43CA9E7-DE23-4335-B914-852FE3F69E84}" type="sibTrans" cxnId="{D77D2C9F-FE7F-412E-8A53-06B8414EEE1C}">
      <dgm:prSet/>
      <dgm:spPr/>
      <dgm:t>
        <a:bodyPr/>
        <a:lstStyle/>
        <a:p>
          <a:endParaRPr lang="zh-CN" altLang="en-US"/>
        </a:p>
      </dgm:t>
    </dgm:pt>
    <dgm:pt modelId="{0F0472D7-5589-4498-8DC0-808498918A85}">
      <dgm:prSet phldrT="[文本]"/>
      <dgm:spPr/>
      <dgm:t>
        <a:bodyPr/>
        <a:lstStyle/>
        <a:p>
          <a:r>
            <a:rPr lang="zh-CN" altLang="en-US" dirty="0" smtClean="0"/>
            <a:t>着重于交易思想的表达</a:t>
          </a:r>
          <a:endParaRPr lang="zh-CN" altLang="en-US" dirty="0"/>
        </a:p>
      </dgm:t>
    </dgm:pt>
    <dgm:pt modelId="{C02C4BBC-C3AF-49F0-A7A3-3EA9C47DD9B3}" type="parTrans" cxnId="{853D7D81-B2DA-46E8-BE53-B79BF1C29BD2}">
      <dgm:prSet/>
      <dgm:spPr/>
      <dgm:t>
        <a:bodyPr/>
        <a:lstStyle/>
        <a:p>
          <a:endParaRPr lang="zh-CN" altLang="en-US"/>
        </a:p>
      </dgm:t>
    </dgm:pt>
    <dgm:pt modelId="{30352E50-3230-4BE9-8E97-1C66C0B39B39}" type="sibTrans" cxnId="{853D7D81-B2DA-46E8-BE53-B79BF1C29BD2}">
      <dgm:prSet/>
      <dgm:spPr/>
      <dgm:t>
        <a:bodyPr/>
        <a:lstStyle/>
        <a:p>
          <a:endParaRPr lang="zh-CN" altLang="en-US"/>
        </a:p>
      </dgm:t>
    </dgm:pt>
    <dgm:pt modelId="{1E15C3A3-A148-4B8B-9A7D-4BE308AEF02D}">
      <dgm:prSet phldrT="[文本]" custT="1"/>
      <dgm:spPr/>
      <dgm:t>
        <a:bodyPr/>
        <a:lstStyle/>
        <a:p>
          <a:r>
            <a:rPr lang="zh-CN" altLang="en-US" sz="2400" dirty="0" smtClean="0"/>
            <a:t>灵活性</a:t>
          </a:r>
          <a:endParaRPr lang="zh-CN" altLang="en-US" sz="2400" dirty="0"/>
        </a:p>
      </dgm:t>
    </dgm:pt>
    <dgm:pt modelId="{645839C6-09FE-4417-97CC-6AE237CAEDDA}" type="parTrans" cxnId="{B5E9CC03-2EB7-4B8A-8AE2-2D04BA88FD4F}">
      <dgm:prSet/>
      <dgm:spPr/>
      <dgm:t>
        <a:bodyPr/>
        <a:lstStyle/>
        <a:p>
          <a:endParaRPr lang="zh-CN" altLang="en-US"/>
        </a:p>
      </dgm:t>
    </dgm:pt>
    <dgm:pt modelId="{7B582F6E-2F11-4E31-AEBC-48AF317D690E}" type="sibTrans" cxnId="{B5E9CC03-2EB7-4B8A-8AE2-2D04BA88FD4F}">
      <dgm:prSet/>
      <dgm:spPr/>
      <dgm:t>
        <a:bodyPr/>
        <a:lstStyle/>
        <a:p>
          <a:endParaRPr lang="zh-CN" altLang="en-US"/>
        </a:p>
      </dgm:t>
    </dgm:pt>
    <dgm:pt modelId="{506F4A63-579A-401F-A331-21BE6B182EF0}">
      <dgm:prSet phldrT="[文本]"/>
      <dgm:spPr/>
      <dgm:t>
        <a:bodyPr/>
        <a:lstStyle/>
        <a:p>
          <a:r>
            <a:rPr lang="zh-CN" altLang="en-US" dirty="0" smtClean="0"/>
            <a:t>能够实现较复杂的逻辑过程</a:t>
          </a:r>
          <a:endParaRPr lang="zh-CN" altLang="en-US" dirty="0"/>
        </a:p>
      </dgm:t>
    </dgm:pt>
    <dgm:pt modelId="{F2BE9394-D383-4D96-A126-D5ACC75D4699}" type="parTrans" cxnId="{A135241F-20BA-49CB-B5A7-1B0D87FD1130}">
      <dgm:prSet/>
      <dgm:spPr/>
      <dgm:t>
        <a:bodyPr/>
        <a:lstStyle/>
        <a:p>
          <a:endParaRPr lang="zh-CN" altLang="en-US"/>
        </a:p>
      </dgm:t>
    </dgm:pt>
    <dgm:pt modelId="{ABAFA6C9-1BAC-4C18-BBF6-0E0AED34CD76}" type="sibTrans" cxnId="{A135241F-20BA-49CB-B5A7-1B0D87FD1130}">
      <dgm:prSet/>
      <dgm:spPr/>
      <dgm:t>
        <a:bodyPr/>
        <a:lstStyle/>
        <a:p>
          <a:endParaRPr lang="zh-CN" altLang="en-US"/>
        </a:p>
      </dgm:t>
    </dgm:pt>
    <dgm:pt modelId="{0A9CC28D-5922-41AA-B2CF-3DE2F6101CDE}">
      <dgm:prSet phldrT="[文本]"/>
      <dgm:spPr/>
      <dgm:t>
        <a:bodyPr/>
        <a:lstStyle/>
        <a:p>
          <a:r>
            <a:rPr lang="zh-CN" altLang="en-US" dirty="0" smtClean="0"/>
            <a:t>能够构造常用的模型</a:t>
          </a:r>
          <a:endParaRPr lang="zh-CN" altLang="en-US" dirty="0"/>
        </a:p>
      </dgm:t>
    </dgm:pt>
    <dgm:pt modelId="{1CC45973-F01A-4B34-874D-428163CD8955}" type="parTrans" cxnId="{375F2338-6B23-4F65-8703-A0EF69B5BE64}">
      <dgm:prSet/>
      <dgm:spPr/>
      <dgm:t>
        <a:bodyPr/>
        <a:lstStyle/>
        <a:p>
          <a:endParaRPr lang="zh-CN" altLang="en-US"/>
        </a:p>
      </dgm:t>
    </dgm:pt>
    <dgm:pt modelId="{32E18038-4A26-4CE8-96B9-02E9991C624C}" type="sibTrans" cxnId="{375F2338-6B23-4F65-8703-A0EF69B5BE64}">
      <dgm:prSet/>
      <dgm:spPr/>
      <dgm:t>
        <a:bodyPr/>
        <a:lstStyle/>
        <a:p>
          <a:endParaRPr lang="zh-CN" altLang="en-US"/>
        </a:p>
      </dgm:t>
    </dgm:pt>
    <dgm:pt modelId="{7401C7E1-1EC3-49B6-B88F-7D221D5FE893}">
      <dgm:prSet phldrT="[文本]" custT="1"/>
      <dgm:spPr/>
      <dgm:t>
        <a:bodyPr/>
        <a:lstStyle/>
        <a:p>
          <a:r>
            <a:rPr lang="zh-CN" altLang="en-US" sz="2400" dirty="0" smtClean="0"/>
            <a:t>易用性</a:t>
          </a:r>
          <a:endParaRPr lang="zh-CN" altLang="en-US" sz="2400" dirty="0"/>
        </a:p>
      </dgm:t>
    </dgm:pt>
    <dgm:pt modelId="{62F9375A-6890-4C7A-B585-CFDC926DD157}" type="parTrans" cxnId="{81E11F97-8CEC-4087-9A95-F65938313AA9}">
      <dgm:prSet/>
      <dgm:spPr/>
      <dgm:t>
        <a:bodyPr/>
        <a:lstStyle/>
        <a:p>
          <a:endParaRPr lang="zh-CN" altLang="en-US"/>
        </a:p>
      </dgm:t>
    </dgm:pt>
    <dgm:pt modelId="{7EA2A5CA-BA4F-4E81-817B-4B42DCCC8782}" type="sibTrans" cxnId="{81E11F97-8CEC-4087-9A95-F65938313AA9}">
      <dgm:prSet/>
      <dgm:spPr/>
      <dgm:t>
        <a:bodyPr/>
        <a:lstStyle/>
        <a:p>
          <a:endParaRPr lang="zh-CN" altLang="en-US"/>
        </a:p>
      </dgm:t>
    </dgm:pt>
    <dgm:pt modelId="{40B68ADD-CB89-4C7C-A40F-FBDB6618118E}">
      <dgm:prSet phldrT="[文本]"/>
      <dgm:spPr/>
      <dgm:t>
        <a:bodyPr/>
        <a:lstStyle/>
        <a:p>
          <a:r>
            <a:rPr lang="zh-CN" altLang="en-US" dirty="0" smtClean="0"/>
            <a:t>不需要花费太多时间学习语言本身</a:t>
          </a:r>
          <a:endParaRPr lang="zh-CN" altLang="en-US" dirty="0"/>
        </a:p>
      </dgm:t>
    </dgm:pt>
    <dgm:pt modelId="{495F8A7C-7F86-4943-9527-A4649598C2ED}" type="parTrans" cxnId="{F765516F-297F-4648-AF37-8D7F005B43AD}">
      <dgm:prSet/>
      <dgm:spPr/>
      <dgm:t>
        <a:bodyPr/>
        <a:lstStyle/>
        <a:p>
          <a:endParaRPr lang="zh-CN" altLang="en-US"/>
        </a:p>
      </dgm:t>
    </dgm:pt>
    <dgm:pt modelId="{B7D59208-9DA4-4E0B-9975-F595C5324727}" type="sibTrans" cxnId="{F765516F-297F-4648-AF37-8D7F005B43AD}">
      <dgm:prSet/>
      <dgm:spPr/>
      <dgm:t>
        <a:bodyPr/>
        <a:lstStyle/>
        <a:p>
          <a:endParaRPr lang="zh-CN" altLang="en-US"/>
        </a:p>
      </dgm:t>
    </dgm:pt>
    <dgm:pt modelId="{946BBD4A-761A-41C3-B280-7E3ABA53A03B}">
      <dgm:prSet phldrT="[文本]"/>
      <dgm:spPr/>
      <dgm:t>
        <a:bodyPr/>
        <a:lstStyle/>
        <a:p>
          <a:r>
            <a:rPr lang="zh-CN" altLang="en-US" dirty="0" smtClean="0"/>
            <a:t>能够处理多类型数据和多标的信息</a:t>
          </a:r>
          <a:endParaRPr lang="zh-CN" altLang="en-US" dirty="0"/>
        </a:p>
      </dgm:t>
    </dgm:pt>
    <dgm:pt modelId="{F0743F9D-5720-47BE-A1F0-6ACE773FC6EA}" type="parTrans" cxnId="{D6049B1B-17B3-4BE0-AD4F-9A3458565E41}">
      <dgm:prSet/>
      <dgm:spPr/>
      <dgm:t>
        <a:bodyPr/>
        <a:lstStyle/>
        <a:p>
          <a:endParaRPr lang="zh-CN" altLang="en-US"/>
        </a:p>
      </dgm:t>
    </dgm:pt>
    <dgm:pt modelId="{2E34B160-7157-46EE-86F6-A9CBA3E42377}" type="sibTrans" cxnId="{D6049B1B-17B3-4BE0-AD4F-9A3458565E41}">
      <dgm:prSet/>
      <dgm:spPr/>
      <dgm:t>
        <a:bodyPr/>
        <a:lstStyle/>
        <a:p>
          <a:endParaRPr lang="zh-CN" altLang="en-US"/>
        </a:p>
      </dgm:t>
    </dgm:pt>
    <dgm:pt modelId="{5DF3BF7C-1F2B-44FE-8078-57553E92B5DA}">
      <dgm:prSet phldrT="[文本]"/>
      <dgm:spPr/>
      <dgm:t>
        <a:bodyPr/>
        <a:lstStyle/>
        <a:p>
          <a:r>
            <a:rPr lang="zh-CN" altLang="en-US" dirty="0" smtClean="0"/>
            <a:t>封装完备的程序化交易相关指令</a:t>
          </a:r>
          <a:endParaRPr lang="zh-CN" altLang="en-US" dirty="0"/>
        </a:p>
      </dgm:t>
    </dgm:pt>
    <dgm:pt modelId="{87853B6D-A81B-4CE3-9BBF-EF7235F506AF}" type="parTrans" cxnId="{AB8604E6-8002-452E-A160-5B5AE3089DE5}">
      <dgm:prSet/>
      <dgm:spPr/>
      <dgm:t>
        <a:bodyPr/>
        <a:lstStyle/>
        <a:p>
          <a:endParaRPr lang="zh-CN" altLang="en-US"/>
        </a:p>
      </dgm:t>
    </dgm:pt>
    <dgm:pt modelId="{06BF043F-2DDF-48F4-9266-4AD8C16D5191}" type="sibTrans" cxnId="{AB8604E6-8002-452E-A160-5B5AE3089DE5}">
      <dgm:prSet/>
      <dgm:spPr/>
      <dgm:t>
        <a:bodyPr/>
        <a:lstStyle/>
        <a:p>
          <a:endParaRPr lang="zh-CN" altLang="en-US"/>
        </a:p>
      </dgm:t>
    </dgm:pt>
    <dgm:pt modelId="{133ABE36-F15E-49EC-AED1-665A1F02614F}">
      <dgm:prSet phldrT="[文本]"/>
      <dgm:spPr/>
      <dgm:t>
        <a:bodyPr/>
        <a:lstStyle/>
        <a:p>
          <a:r>
            <a:rPr lang="zh-CN" altLang="en-US" dirty="0" smtClean="0"/>
            <a:t>良好的交易相关数据接口</a:t>
          </a:r>
          <a:endParaRPr lang="zh-CN" altLang="en-US" dirty="0"/>
        </a:p>
      </dgm:t>
    </dgm:pt>
    <dgm:pt modelId="{5701D6F5-6712-43C9-B381-1674EC9D32B3}" type="parTrans" cxnId="{6CF6BA28-7D2C-495D-9355-33034CEF119F}">
      <dgm:prSet/>
      <dgm:spPr/>
      <dgm:t>
        <a:bodyPr/>
        <a:lstStyle/>
        <a:p>
          <a:endParaRPr lang="zh-CN" altLang="en-US"/>
        </a:p>
      </dgm:t>
    </dgm:pt>
    <dgm:pt modelId="{2B0642E6-9D1D-4A61-B76D-471B0047A845}" type="sibTrans" cxnId="{6CF6BA28-7D2C-495D-9355-33034CEF119F}">
      <dgm:prSet/>
      <dgm:spPr/>
      <dgm:t>
        <a:bodyPr/>
        <a:lstStyle/>
        <a:p>
          <a:endParaRPr lang="zh-CN" altLang="en-US"/>
        </a:p>
      </dgm:t>
    </dgm:pt>
    <dgm:pt modelId="{060E3B0F-5A4E-4E15-81FD-CFBE90D31BC8}" type="pres">
      <dgm:prSet presAssocID="{AED110E3-DF06-4908-8073-462ED15532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7440D1-0E00-492C-84B3-79A69BB8E27F}" type="pres">
      <dgm:prSet presAssocID="{14C4A865-0F74-4308-9A9D-F0D32566B23D}" presName="linNode" presStyleCnt="0"/>
      <dgm:spPr/>
    </dgm:pt>
    <dgm:pt modelId="{95209C65-C38E-44AA-9969-B6D15A60E56B}" type="pres">
      <dgm:prSet presAssocID="{14C4A865-0F74-4308-9A9D-F0D32566B23D}" presName="parentText" presStyleLbl="node1" presStyleIdx="0" presStyleCnt="3" custScaleX="73091" custScaleY="8147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AF5CA4-B360-475B-8766-D9A673032E38}" type="pres">
      <dgm:prSet presAssocID="{14C4A865-0F74-4308-9A9D-F0D32566B2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E5022-1912-4596-B6E4-1B930F643E27}" type="pres">
      <dgm:prSet presAssocID="{D43CA9E7-DE23-4335-B914-852FE3F69E84}" presName="sp" presStyleCnt="0"/>
      <dgm:spPr/>
    </dgm:pt>
    <dgm:pt modelId="{430E09C0-679C-42F1-9335-93CBCDEFAFA0}" type="pres">
      <dgm:prSet presAssocID="{1E15C3A3-A148-4B8B-9A7D-4BE308AEF02D}" presName="linNode" presStyleCnt="0"/>
      <dgm:spPr/>
    </dgm:pt>
    <dgm:pt modelId="{CC5CBE97-DE43-4D29-A070-8441EF765F37}" type="pres">
      <dgm:prSet presAssocID="{1E15C3A3-A148-4B8B-9A7D-4BE308AEF02D}" presName="parentText" presStyleLbl="node1" presStyleIdx="1" presStyleCnt="3" custScaleX="73091" custScaleY="821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0AF01-B90D-4C7A-A76E-6ABDC890C0B5}" type="pres">
      <dgm:prSet presAssocID="{1E15C3A3-A148-4B8B-9A7D-4BE308AEF02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D0AC9-1326-49D7-9EE7-ED6E9B7645E4}" type="pres">
      <dgm:prSet presAssocID="{7B582F6E-2F11-4E31-AEBC-48AF317D690E}" presName="sp" presStyleCnt="0"/>
      <dgm:spPr/>
    </dgm:pt>
    <dgm:pt modelId="{BEB8BB07-CA1F-4FE4-9A1D-54423026D367}" type="pres">
      <dgm:prSet presAssocID="{7401C7E1-1EC3-49B6-B88F-7D221D5FE893}" presName="linNode" presStyleCnt="0"/>
      <dgm:spPr/>
    </dgm:pt>
    <dgm:pt modelId="{3E135276-360D-4622-AA85-87FB5B0D3878}" type="pres">
      <dgm:prSet presAssocID="{7401C7E1-1EC3-49B6-B88F-7D221D5FE893}" presName="parentText" presStyleLbl="node1" presStyleIdx="2" presStyleCnt="3" custScaleX="73091" custScaleY="7612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27028-CB9A-47ED-AD84-591CE9E4D17A}" type="pres">
      <dgm:prSet presAssocID="{7401C7E1-1EC3-49B6-B88F-7D221D5FE89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4D8EC9-1EA7-44C2-85F2-B35C1C9D0B10}" type="presOf" srcId="{5DF3BF7C-1F2B-44FE-8078-57553E92B5DA}" destId="{E2AF5CA4-B360-475B-8766-D9A673032E38}" srcOrd="0" destOrd="1" presId="urn:microsoft.com/office/officeart/2005/8/layout/vList5"/>
    <dgm:cxn modelId="{81E11F97-8CEC-4087-9A95-F65938313AA9}" srcId="{AED110E3-DF06-4908-8073-462ED155329E}" destId="{7401C7E1-1EC3-49B6-B88F-7D221D5FE893}" srcOrd="2" destOrd="0" parTransId="{62F9375A-6890-4C7A-B585-CFDC926DD157}" sibTransId="{7EA2A5CA-BA4F-4E81-817B-4B42DCCC8782}"/>
    <dgm:cxn modelId="{A135241F-20BA-49CB-B5A7-1B0D87FD1130}" srcId="{1E15C3A3-A148-4B8B-9A7D-4BE308AEF02D}" destId="{506F4A63-579A-401F-A331-21BE6B182EF0}" srcOrd="0" destOrd="0" parTransId="{F2BE9394-D383-4D96-A126-D5ACC75D4699}" sibTransId="{ABAFA6C9-1BAC-4C18-BBF6-0E0AED34CD76}"/>
    <dgm:cxn modelId="{6CF6BA28-7D2C-495D-9355-33034CEF119F}" srcId="{14C4A865-0F74-4308-9A9D-F0D32566B23D}" destId="{133ABE36-F15E-49EC-AED1-665A1F02614F}" srcOrd="2" destOrd="0" parTransId="{5701D6F5-6712-43C9-B381-1674EC9D32B3}" sibTransId="{2B0642E6-9D1D-4A61-B76D-471B0047A845}"/>
    <dgm:cxn modelId="{853D7D81-B2DA-46E8-BE53-B79BF1C29BD2}" srcId="{14C4A865-0F74-4308-9A9D-F0D32566B23D}" destId="{0F0472D7-5589-4498-8DC0-808498918A85}" srcOrd="0" destOrd="0" parTransId="{C02C4BBC-C3AF-49F0-A7A3-3EA9C47DD9B3}" sibTransId="{30352E50-3230-4BE9-8E97-1C66C0B39B39}"/>
    <dgm:cxn modelId="{81A3C75F-3C88-43F6-BBC5-12F7140DEE7C}" type="presOf" srcId="{AED110E3-DF06-4908-8073-462ED155329E}" destId="{060E3B0F-5A4E-4E15-81FD-CFBE90D31BC8}" srcOrd="0" destOrd="0" presId="urn:microsoft.com/office/officeart/2005/8/layout/vList5"/>
    <dgm:cxn modelId="{D39E2F80-7E14-4AB0-A2E2-A8151F726D33}" type="presOf" srcId="{946BBD4A-761A-41C3-B280-7E3ABA53A03B}" destId="{E3E0AF01-B90D-4C7A-A76E-6ABDC890C0B5}" srcOrd="0" destOrd="2" presId="urn:microsoft.com/office/officeart/2005/8/layout/vList5"/>
    <dgm:cxn modelId="{F765516F-297F-4648-AF37-8D7F005B43AD}" srcId="{7401C7E1-1EC3-49B6-B88F-7D221D5FE893}" destId="{40B68ADD-CB89-4C7C-A40F-FBDB6618118E}" srcOrd="0" destOrd="0" parTransId="{495F8A7C-7F86-4943-9527-A4649598C2ED}" sibTransId="{B7D59208-9DA4-4E0B-9975-F595C5324727}"/>
    <dgm:cxn modelId="{375F2338-6B23-4F65-8703-A0EF69B5BE64}" srcId="{1E15C3A3-A148-4B8B-9A7D-4BE308AEF02D}" destId="{0A9CC28D-5922-41AA-B2CF-3DE2F6101CDE}" srcOrd="1" destOrd="0" parTransId="{1CC45973-F01A-4B34-874D-428163CD8955}" sibTransId="{32E18038-4A26-4CE8-96B9-02E9991C624C}"/>
    <dgm:cxn modelId="{D77D2C9F-FE7F-412E-8A53-06B8414EEE1C}" srcId="{AED110E3-DF06-4908-8073-462ED155329E}" destId="{14C4A865-0F74-4308-9A9D-F0D32566B23D}" srcOrd="0" destOrd="0" parTransId="{39693AC4-8296-41B8-B756-59D00F2E9078}" sibTransId="{D43CA9E7-DE23-4335-B914-852FE3F69E84}"/>
    <dgm:cxn modelId="{053F558F-0B36-4FDD-BD40-9D3B89677CD9}" type="presOf" srcId="{40B68ADD-CB89-4C7C-A40F-FBDB6618118E}" destId="{02627028-CB9A-47ED-AD84-591CE9E4D17A}" srcOrd="0" destOrd="0" presId="urn:microsoft.com/office/officeart/2005/8/layout/vList5"/>
    <dgm:cxn modelId="{B5E9CC03-2EB7-4B8A-8AE2-2D04BA88FD4F}" srcId="{AED110E3-DF06-4908-8073-462ED155329E}" destId="{1E15C3A3-A148-4B8B-9A7D-4BE308AEF02D}" srcOrd="1" destOrd="0" parTransId="{645839C6-09FE-4417-97CC-6AE237CAEDDA}" sibTransId="{7B582F6E-2F11-4E31-AEBC-48AF317D690E}"/>
    <dgm:cxn modelId="{74E82FCE-5A76-406E-9AE1-DF9A986E2E19}" type="presOf" srcId="{1E15C3A3-A148-4B8B-9A7D-4BE308AEF02D}" destId="{CC5CBE97-DE43-4D29-A070-8441EF765F37}" srcOrd="0" destOrd="0" presId="urn:microsoft.com/office/officeart/2005/8/layout/vList5"/>
    <dgm:cxn modelId="{0FD76C94-A935-4620-B358-F4CC1B2D09F1}" type="presOf" srcId="{133ABE36-F15E-49EC-AED1-665A1F02614F}" destId="{E2AF5CA4-B360-475B-8766-D9A673032E38}" srcOrd="0" destOrd="2" presId="urn:microsoft.com/office/officeart/2005/8/layout/vList5"/>
    <dgm:cxn modelId="{A3F8A84A-392E-4AD1-812E-3B6573D290FF}" type="presOf" srcId="{7401C7E1-1EC3-49B6-B88F-7D221D5FE893}" destId="{3E135276-360D-4622-AA85-87FB5B0D3878}" srcOrd="0" destOrd="0" presId="urn:microsoft.com/office/officeart/2005/8/layout/vList5"/>
    <dgm:cxn modelId="{A54D6425-8900-40E6-A48F-D9A3362725FD}" type="presOf" srcId="{0F0472D7-5589-4498-8DC0-808498918A85}" destId="{E2AF5CA4-B360-475B-8766-D9A673032E38}" srcOrd="0" destOrd="0" presId="urn:microsoft.com/office/officeart/2005/8/layout/vList5"/>
    <dgm:cxn modelId="{EB252C84-74C5-4B17-BA51-BD3492CF2221}" type="presOf" srcId="{506F4A63-579A-401F-A331-21BE6B182EF0}" destId="{E3E0AF01-B90D-4C7A-A76E-6ABDC890C0B5}" srcOrd="0" destOrd="0" presId="urn:microsoft.com/office/officeart/2005/8/layout/vList5"/>
    <dgm:cxn modelId="{AB8604E6-8002-452E-A160-5B5AE3089DE5}" srcId="{14C4A865-0F74-4308-9A9D-F0D32566B23D}" destId="{5DF3BF7C-1F2B-44FE-8078-57553E92B5DA}" srcOrd="1" destOrd="0" parTransId="{87853B6D-A81B-4CE3-9BBF-EF7235F506AF}" sibTransId="{06BF043F-2DDF-48F4-9266-4AD8C16D5191}"/>
    <dgm:cxn modelId="{EC2FF97F-E25E-493E-9788-5998C9ACD0F5}" type="presOf" srcId="{0A9CC28D-5922-41AA-B2CF-3DE2F6101CDE}" destId="{E3E0AF01-B90D-4C7A-A76E-6ABDC890C0B5}" srcOrd="0" destOrd="1" presId="urn:microsoft.com/office/officeart/2005/8/layout/vList5"/>
    <dgm:cxn modelId="{E436E680-A68F-4B2C-99DC-39E0B2930A02}" type="presOf" srcId="{14C4A865-0F74-4308-9A9D-F0D32566B23D}" destId="{95209C65-C38E-44AA-9969-B6D15A60E56B}" srcOrd="0" destOrd="0" presId="urn:microsoft.com/office/officeart/2005/8/layout/vList5"/>
    <dgm:cxn modelId="{D6049B1B-17B3-4BE0-AD4F-9A3458565E41}" srcId="{1E15C3A3-A148-4B8B-9A7D-4BE308AEF02D}" destId="{946BBD4A-761A-41C3-B280-7E3ABA53A03B}" srcOrd="2" destOrd="0" parTransId="{F0743F9D-5720-47BE-A1F0-6ACE773FC6EA}" sibTransId="{2E34B160-7157-46EE-86F6-A9CBA3E42377}"/>
    <dgm:cxn modelId="{3B51EA46-696D-43AA-AAD4-00EB9AF80383}" type="presParOf" srcId="{060E3B0F-5A4E-4E15-81FD-CFBE90D31BC8}" destId="{EC7440D1-0E00-492C-84B3-79A69BB8E27F}" srcOrd="0" destOrd="0" presId="urn:microsoft.com/office/officeart/2005/8/layout/vList5"/>
    <dgm:cxn modelId="{833B8E09-E916-4D25-B86F-85BE97D89CC1}" type="presParOf" srcId="{EC7440D1-0E00-492C-84B3-79A69BB8E27F}" destId="{95209C65-C38E-44AA-9969-B6D15A60E56B}" srcOrd="0" destOrd="0" presId="urn:microsoft.com/office/officeart/2005/8/layout/vList5"/>
    <dgm:cxn modelId="{13074F8A-926F-48F3-A5BD-9C15775B93A0}" type="presParOf" srcId="{EC7440D1-0E00-492C-84B3-79A69BB8E27F}" destId="{E2AF5CA4-B360-475B-8766-D9A673032E38}" srcOrd="1" destOrd="0" presId="urn:microsoft.com/office/officeart/2005/8/layout/vList5"/>
    <dgm:cxn modelId="{EEEAD1E0-986C-47DD-A8F8-A1B00DD90670}" type="presParOf" srcId="{060E3B0F-5A4E-4E15-81FD-CFBE90D31BC8}" destId="{1A9E5022-1912-4596-B6E4-1B930F643E27}" srcOrd="1" destOrd="0" presId="urn:microsoft.com/office/officeart/2005/8/layout/vList5"/>
    <dgm:cxn modelId="{7C4607C9-DE0F-42A6-B37D-9DC5DFA0F288}" type="presParOf" srcId="{060E3B0F-5A4E-4E15-81FD-CFBE90D31BC8}" destId="{430E09C0-679C-42F1-9335-93CBCDEFAFA0}" srcOrd="2" destOrd="0" presId="urn:microsoft.com/office/officeart/2005/8/layout/vList5"/>
    <dgm:cxn modelId="{6F099E4D-89E3-45B6-B6D5-5D838D0533F9}" type="presParOf" srcId="{430E09C0-679C-42F1-9335-93CBCDEFAFA0}" destId="{CC5CBE97-DE43-4D29-A070-8441EF765F37}" srcOrd="0" destOrd="0" presId="urn:microsoft.com/office/officeart/2005/8/layout/vList5"/>
    <dgm:cxn modelId="{F23F490F-0DAE-46C4-ABBE-3CB7253DD35C}" type="presParOf" srcId="{430E09C0-679C-42F1-9335-93CBCDEFAFA0}" destId="{E3E0AF01-B90D-4C7A-A76E-6ABDC890C0B5}" srcOrd="1" destOrd="0" presId="urn:microsoft.com/office/officeart/2005/8/layout/vList5"/>
    <dgm:cxn modelId="{F29AA1E6-91F0-4634-8E6F-669E019EED5B}" type="presParOf" srcId="{060E3B0F-5A4E-4E15-81FD-CFBE90D31BC8}" destId="{53FD0AC9-1326-49D7-9EE7-ED6E9B7645E4}" srcOrd="3" destOrd="0" presId="urn:microsoft.com/office/officeart/2005/8/layout/vList5"/>
    <dgm:cxn modelId="{127AB591-84CC-4E79-A25D-A9286A22FDF4}" type="presParOf" srcId="{060E3B0F-5A4E-4E15-81FD-CFBE90D31BC8}" destId="{BEB8BB07-CA1F-4FE4-9A1D-54423026D367}" srcOrd="4" destOrd="0" presId="urn:microsoft.com/office/officeart/2005/8/layout/vList5"/>
    <dgm:cxn modelId="{3FB1B96D-20A7-4E6C-B28D-5D2231A31A65}" type="presParOf" srcId="{BEB8BB07-CA1F-4FE4-9A1D-54423026D367}" destId="{3E135276-360D-4622-AA85-87FB5B0D3878}" srcOrd="0" destOrd="0" presId="urn:microsoft.com/office/officeart/2005/8/layout/vList5"/>
    <dgm:cxn modelId="{744F58E5-0194-4728-9B93-9358D1EE893A}" type="presParOf" srcId="{BEB8BB07-CA1F-4FE4-9A1D-54423026D367}" destId="{02627028-CB9A-47ED-AD84-591CE9E4D1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D02E46-2DDB-4A70-9860-338E6562D447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DB5A22C-1716-4EE9-9909-E569E6C867A7}">
      <dgm:prSet phldrT="[文本]" custT="1"/>
      <dgm:spPr/>
      <dgm:t>
        <a:bodyPr/>
        <a:lstStyle/>
        <a:p>
          <a:r>
            <a:rPr lang="zh-CN" altLang="en-US" sz="2400" dirty="0" smtClean="0"/>
            <a:t>优势</a:t>
          </a:r>
          <a:endParaRPr lang="zh-CN" altLang="en-US" sz="2400" dirty="0"/>
        </a:p>
      </dgm:t>
    </dgm:pt>
    <dgm:pt modelId="{84C6DFB0-EEFD-4789-9C3B-3EDA08C7F79C}" type="parTrans" cxnId="{23487205-70DD-49AD-B936-72422B75B43D}">
      <dgm:prSet/>
      <dgm:spPr/>
      <dgm:t>
        <a:bodyPr/>
        <a:lstStyle/>
        <a:p>
          <a:endParaRPr lang="zh-CN" altLang="en-US"/>
        </a:p>
      </dgm:t>
    </dgm:pt>
    <dgm:pt modelId="{CFABC0E0-7E8B-4F71-8390-F78ADD256DC7}" type="sibTrans" cxnId="{23487205-70DD-49AD-B936-72422B75B43D}">
      <dgm:prSet/>
      <dgm:spPr/>
      <dgm:t>
        <a:bodyPr/>
        <a:lstStyle/>
        <a:p>
          <a:endParaRPr lang="zh-CN" altLang="en-US"/>
        </a:p>
      </dgm:t>
    </dgm:pt>
    <dgm:pt modelId="{4ACF82BD-F634-4D3E-B297-27FA74473B30}">
      <dgm:prSet phldrT="[文本]" custT="1"/>
      <dgm:spPr/>
      <dgm:t>
        <a:bodyPr/>
        <a:lstStyle/>
        <a:p>
          <a:r>
            <a:rPr lang="zh-CN" altLang="en-US" sz="2000" dirty="0" smtClean="0"/>
            <a:t>丰富的统计方法</a:t>
          </a:r>
          <a:endParaRPr lang="zh-CN" altLang="en-US" sz="2000" dirty="0"/>
        </a:p>
      </dgm:t>
    </dgm:pt>
    <dgm:pt modelId="{BFB056E3-F196-41F3-8950-768DE96DB865}" type="parTrans" cxnId="{1FB8ED96-9AC5-4436-9842-3180184E677F}">
      <dgm:prSet/>
      <dgm:spPr/>
      <dgm:t>
        <a:bodyPr/>
        <a:lstStyle/>
        <a:p>
          <a:endParaRPr lang="zh-CN" altLang="en-US"/>
        </a:p>
      </dgm:t>
    </dgm:pt>
    <dgm:pt modelId="{787F0671-B12C-42E6-A97A-75275C9AE2DD}" type="sibTrans" cxnId="{1FB8ED96-9AC5-4436-9842-3180184E677F}">
      <dgm:prSet/>
      <dgm:spPr/>
      <dgm:t>
        <a:bodyPr/>
        <a:lstStyle/>
        <a:p>
          <a:endParaRPr lang="zh-CN" altLang="en-US"/>
        </a:p>
      </dgm:t>
    </dgm:pt>
    <dgm:pt modelId="{6C7D64DE-4BB9-4A3F-993C-24F24B16C375}">
      <dgm:prSet phldrT="[文本]" custT="1"/>
      <dgm:spPr/>
      <dgm:t>
        <a:bodyPr/>
        <a:lstStyle/>
        <a:p>
          <a:r>
            <a:rPr lang="zh-CN" altLang="en-US" sz="2400" dirty="0" smtClean="0"/>
            <a:t>挑战</a:t>
          </a:r>
          <a:endParaRPr lang="zh-CN" altLang="en-US" sz="2400" dirty="0"/>
        </a:p>
      </dgm:t>
    </dgm:pt>
    <dgm:pt modelId="{8BDE9E74-5FFC-45D4-A863-09E93742DC0E}" type="parTrans" cxnId="{1EC28797-5762-4FE0-BA8C-CD70CF01071C}">
      <dgm:prSet/>
      <dgm:spPr/>
      <dgm:t>
        <a:bodyPr/>
        <a:lstStyle/>
        <a:p>
          <a:endParaRPr lang="zh-CN" altLang="en-US"/>
        </a:p>
      </dgm:t>
    </dgm:pt>
    <dgm:pt modelId="{820AD975-EC9C-4C54-A0DB-4E5D5A7F94C3}" type="sibTrans" cxnId="{1EC28797-5762-4FE0-BA8C-CD70CF01071C}">
      <dgm:prSet/>
      <dgm:spPr/>
      <dgm:t>
        <a:bodyPr/>
        <a:lstStyle/>
        <a:p>
          <a:endParaRPr lang="zh-CN" altLang="en-US"/>
        </a:p>
      </dgm:t>
    </dgm:pt>
    <dgm:pt modelId="{3B4F0B5F-ACAB-4745-862C-C224AFBB84FB}">
      <dgm:prSet phldrT="[文本]" custT="1"/>
      <dgm:spPr/>
      <dgm:t>
        <a:bodyPr/>
        <a:lstStyle/>
        <a:p>
          <a:r>
            <a:rPr lang="zh-CN" altLang="en-US" sz="2000" dirty="0" smtClean="0"/>
            <a:t>系统与</a:t>
          </a:r>
          <a:r>
            <a:rPr lang="en-US" altLang="zh-CN" sz="2000" dirty="0" smtClean="0"/>
            <a:t>R</a:t>
          </a:r>
          <a:r>
            <a:rPr lang="zh-CN" altLang="en-US" sz="2000" dirty="0" smtClean="0"/>
            <a:t>的交互</a:t>
          </a:r>
          <a:endParaRPr lang="zh-CN" altLang="en-US" sz="2000" dirty="0"/>
        </a:p>
      </dgm:t>
    </dgm:pt>
    <dgm:pt modelId="{7A9AE4AD-4CFF-4C41-A6FB-6776259625E6}" type="parTrans" cxnId="{DC22BE0E-2EF8-4EB5-AFC6-D82E695CFDA7}">
      <dgm:prSet/>
      <dgm:spPr/>
      <dgm:t>
        <a:bodyPr/>
        <a:lstStyle/>
        <a:p>
          <a:endParaRPr lang="zh-CN" altLang="en-US"/>
        </a:p>
      </dgm:t>
    </dgm:pt>
    <dgm:pt modelId="{1B950660-62EC-4DBB-9DD2-045884FF3B29}" type="sibTrans" cxnId="{DC22BE0E-2EF8-4EB5-AFC6-D82E695CFDA7}">
      <dgm:prSet/>
      <dgm:spPr/>
      <dgm:t>
        <a:bodyPr/>
        <a:lstStyle/>
        <a:p>
          <a:endParaRPr lang="zh-CN" altLang="en-US"/>
        </a:p>
      </dgm:t>
    </dgm:pt>
    <dgm:pt modelId="{45081D36-2ABD-4F15-9605-F2011CF4083A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487DBEDA-1A0E-4FD2-95D3-B3E711EB97D3}" type="parTrans" cxnId="{26B2DA52-A89D-4707-9011-A88BFB5B7465}">
      <dgm:prSet/>
      <dgm:spPr/>
      <dgm:t>
        <a:bodyPr/>
        <a:lstStyle/>
        <a:p>
          <a:endParaRPr lang="zh-CN" altLang="en-US"/>
        </a:p>
      </dgm:t>
    </dgm:pt>
    <dgm:pt modelId="{2814CA2E-D4E4-4DF5-9839-B850F424D2B1}" type="sibTrans" cxnId="{26B2DA52-A89D-4707-9011-A88BFB5B7465}">
      <dgm:prSet/>
      <dgm:spPr/>
      <dgm:t>
        <a:bodyPr/>
        <a:lstStyle/>
        <a:p>
          <a:endParaRPr lang="zh-CN" altLang="en-US"/>
        </a:p>
      </dgm:t>
    </dgm:pt>
    <dgm:pt modelId="{7B3664F9-DCCB-47AE-B22F-BA4D95B0B50F}">
      <dgm:prSet phldrT="[文本]" custT="1"/>
      <dgm:spPr/>
      <dgm:t>
        <a:bodyPr/>
        <a:lstStyle/>
        <a:p>
          <a:r>
            <a:rPr lang="zh-CN" altLang="en-US" sz="2000" dirty="0" smtClean="0"/>
            <a:t>强大的数据处理能力</a:t>
          </a:r>
          <a:endParaRPr lang="zh-CN" altLang="en-US" sz="2000" dirty="0"/>
        </a:p>
      </dgm:t>
    </dgm:pt>
    <dgm:pt modelId="{A0D900C8-674E-49F4-A4D3-EDCE514F4E5B}" type="parTrans" cxnId="{DDED478F-AC2C-489E-BDC0-B6132257F274}">
      <dgm:prSet/>
      <dgm:spPr/>
      <dgm:t>
        <a:bodyPr/>
        <a:lstStyle/>
        <a:p>
          <a:endParaRPr lang="zh-CN" altLang="en-US"/>
        </a:p>
      </dgm:t>
    </dgm:pt>
    <dgm:pt modelId="{AFF69634-0EDA-4D25-ACC1-A8D8C802F383}" type="sibTrans" cxnId="{DDED478F-AC2C-489E-BDC0-B6132257F274}">
      <dgm:prSet/>
      <dgm:spPr/>
      <dgm:t>
        <a:bodyPr/>
        <a:lstStyle/>
        <a:p>
          <a:endParaRPr lang="zh-CN" altLang="en-US"/>
        </a:p>
      </dgm:t>
    </dgm:pt>
    <dgm:pt modelId="{F4BF90BC-2A00-4C33-94E5-4ED690D3B52C}">
      <dgm:prSet phldrT="[文本]" custT="1"/>
      <dgm:spPr/>
      <dgm:t>
        <a:bodyPr/>
        <a:lstStyle/>
        <a:p>
          <a:r>
            <a:rPr lang="zh-CN" altLang="en-US" sz="2000" dirty="0" smtClean="0"/>
            <a:t>语法简洁</a:t>
          </a:r>
          <a:endParaRPr lang="zh-CN" altLang="en-US" sz="2000" dirty="0"/>
        </a:p>
      </dgm:t>
    </dgm:pt>
    <dgm:pt modelId="{EC909D63-594E-4D8F-B12B-C76D51FCF1F9}" type="parTrans" cxnId="{AC429A27-FC23-45BF-9B4E-E8D736060DDE}">
      <dgm:prSet/>
      <dgm:spPr/>
      <dgm:t>
        <a:bodyPr/>
        <a:lstStyle/>
        <a:p>
          <a:endParaRPr lang="zh-CN" altLang="en-US"/>
        </a:p>
      </dgm:t>
    </dgm:pt>
    <dgm:pt modelId="{279500B6-8DB0-409D-9B7F-4FB20CE4F4B8}" type="sibTrans" cxnId="{AC429A27-FC23-45BF-9B4E-E8D736060DDE}">
      <dgm:prSet/>
      <dgm:spPr/>
      <dgm:t>
        <a:bodyPr/>
        <a:lstStyle/>
        <a:p>
          <a:endParaRPr lang="zh-CN" altLang="en-US"/>
        </a:p>
      </dgm:t>
    </dgm:pt>
    <dgm:pt modelId="{93495E15-03E3-4D50-82EE-9EAD3C34CD31}">
      <dgm:prSet phldrT="[文本]" custT="1"/>
      <dgm:spPr/>
      <dgm:t>
        <a:bodyPr/>
        <a:lstStyle/>
        <a:p>
          <a:r>
            <a:rPr lang="zh-CN" altLang="en-US" sz="2000" dirty="0" smtClean="0"/>
            <a:t>容易学习</a:t>
          </a:r>
          <a:endParaRPr lang="zh-CN" altLang="en-US" sz="2000" dirty="0"/>
        </a:p>
      </dgm:t>
    </dgm:pt>
    <dgm:pt modelId="{21C3FEC4-581F-4C0C-84BF-01617CD14DF7}" type="parTrans" cxnId="{5DBBC6D6-663A-4CA6-ACC9-56ABB1715747}">
      <dgm:prSet/>
      <dgm:spPr/>
      <dgm:t>
        <a:bodyPr/>
        <a:lstStyle/>
        <a:p>
          <a:endParaRPr lang="zh-CN" altLang="en-US"/>
        </a:p>
      </dgm:t>
    </dgm:pt>
    <dgm:pt modelId="{BE1D01C9-3315-429B-9B90-90615185C8BA}" type="sibTrans" cxnId="{5DBBC6D6-663A-4CA6-ACC9-56ABB1715747}">
      <dgm:prSet/>
      <dgm:spPr/>
      <dgm:t>
        <a:bodyPr/>
        <a:lstStyle/>
        <a:p>
          <a:endParaRPr lang="zh-CN" altLang="en-US"/>
        </a:p>
      </dgm:t>
    </dgm:pt>
    <dgm:pt modelId="{6828C8E5-4C90-4AFB-AEF9-45F2F3FD9341}">
      <dgm:prSet phldrT="[文本]" custT="1"/>
      <dgm:spPr/>
      <dgm:t>
        <a:bodyPr/>
        <a:lstStyle/>
        <a:p>
          <a:r>
            <a:rPr lang="zh-CN" altLang="en-US" sz="2000" dirty="0" smtClean="0"/>
            <a:t>交易相关数据、指令的封装</a:t>
          </a:r>
          <a:endParaRPr lang="zh-CN" altLang="en-US" sz="2000" dirty="0"/>
        </a:p>
      </dgm:t>
    </dgm:pt>
    <dgm:pt modelId="{B225528C-E14E-4A41-9B13-0C0A132CBFFD}" type="parTrans" cxnId="{FE507C95-63A9-4C6C-A888-2A02988FF133}">
      <dgm:prSet/>
      <dgm:spPr/>
      <dgm:t>
        <a:bodyPr/>
        <a:lstStyle/>
        <a:p>
          <a:endParaRPr lang="zh-CN" altLang="en-US"/>
        </a:p>
      </dgm:t>
    </dgm:pt>
    <dgm:pt modelId="{F435E815-E46E-4585-9D40-1E1C29FD4C06}" type="sibTrans" cxnId="{FE507C95-63A9-4C6C-A888-2A02988FF133}">
      <dgm:prSet/>
      <dgm:spPr/>
      <dgm:t>
        <a:bodyPr/>
        <a:lstStyle/>
        <a:p>
          <a:endParaRPr lang="zh-CN" altLang="en-US"/>
        </a:p>
      </dgm:t>
    </dgm:pt>
    <dgm:pt modelId="{780F1276-C044-4B78-B635-5C9D6DFC2B21}">
      <dgm:prSet phldrT="[文本]" custT="1"/>
      <dgm:spPr/>
      <dgm:t>
        <a:bodyPr/>
        <a:lstStyle/>
        <a:p>
          <a:r>
            <a:rPr lang="zh-CN" altLang="en-US" sz="2000" dirty="0" smtClean="0"/>
            <a:t>数据与交易信号的传输</a:t>
          </a:r>
          <a:endParaRPr lang="zh-CN" altLang="en-US" sz="2000" dirty="0"/>
        </a:p>
      </dgm:t>
    </dgm:pt>
    <dgm:pt modelId="{85252688-A975-43A8-BA98-2DA1C609C94C}" type="parTrans" cxnId="{64ADFE69-C6F1-4C74-99DE-F817D6A74782}">
      <dgm:prSet/>
      <dgm:spPr/>
      <dgm:t>
        <a:bodyPr/>
        <a:lstStyle/>
        <a:p>
          <a:endParaRPr lang="zh-CN" altLang="en-US"/>
        </a:p>
      </dgm:t>
    </dgm:pt>
    <dgm:pt modelId="{C8A0531A-7A23-451E-A0FF-294281FF8521}" type="sibTrans" cxnId="{64ADFE69-C6F1-4C74-99DE-F817D6A74782}">
      <dgm:prSet/>
      <dgm:spPr/>
      <dgm:t>
        <a:bodyPr/>
        <a:lstStyle/>
        <a:p>
          <a:endParaRPr lang="zh-CN" altLang="en-US"/>
        </a:p>
      </dgm:t>
    </dgm:pt>
    <dgm:pt modelId="{5B6456EB-EE9F-4B49-A2EA-15429EB0FA14}">
      <dgm:prSet phldrT="[文本]" custT="1"/>
      <dgm:spPr/>
      <dgm:t>
        <a:bodyPr/>
        <a:lstStyle/>
        <a:p>
          <a:r>
            <a:rPr lang="zh-CN" altLang="en-US" sz="2000" dirty="0" smtClean="0"/>
            <a:t>复杂逻辑的实现</a:t>
          </a:r>
          <a:endParaRPr lang="zh-CN" altLang="en-US" sz="2000" dirty="0"/>
        </a:p>
      </dgm:t>
    </dgm:pt>
    <dgm:pt modelId="{04A9D6AC-F9CC-45D1-AB85-FC968E501EB4}" type="parTrans" cxnId="{F2E6D9FD-BD68-40B5-BFCC-5AD08B325EA2}">
      <dgm:prSet/>
      <dgm:spPr/>
      <dgm:t>
        <a:bodyPr/>
        <a:lstStyle/>
        <a:p>
          <a:endParaRPr lang="zh-CN" altLang="en-US"/>
        </a:p>
      </dgm:t>
    </dgm:pt>
    <dgm:pt modelId="{65043495-6640-4718-BF92-BD730D335CB8}" type="sibTrans" cxnId="{F2E6D9FD-BD68-40B5-BFCC-5AD08B325EA2}">
      <dgm:prSet/>
      <dgm:spPr/>
      <dgm:t>
        <a:bodyPr/>
        <a:lstStyle/>
        <a:p>
          <a:endParaRPr lang="zh-CN" altLang="en-US"/>
        </a:p>
      </dgm:t>
    </dgm:pt>
    <dgm:pt modelId="{51E37137-A85F-4C75-9ED5-0558E458EE21}" type="pres">
      <dgm:prSet presAssocID="{E5D02E46-2DDB-4A70-9860-338E6562D4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31F487-5B99-42C4-9BEF-3DD5CAA862F1}" type="pres">
      <dgm:prSet presAssocID="{7DB5A22C-1716-4EE9-9909-E569E6C867A7}" presName="composite" presStyleCnt="0"/>
      <dgm:spPr/>
    </dgm:pt>
    <dgm:pt modelId="{EBB96CBF-C070-4E47-9A44-7257F7D888C6}" type="pres">
      <dgm:prSet presAssocID="{7DB5A22C-1716-4EE9-9909-E569E6C867A7}" presName="parTx" presStyleLbl="alignNode1" presStyleIdx="0" presStyleCnt="2" custScaleX="63190" custScaleY="947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02679-0FD8-469F-8976-4E505F52608B}" type="pres">
      <dgm:prSet presAssocID="{7DB5A22C-1716-4EE9-9909-E569E6C867A7}" presName="desTx" presStyleLbl="alignAccFollowNode1" presStyleIdx="0" presStyleCnt="2" custScaleX="631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5E4815-A03B-4A8C-AEB4-30982A1B5373}" type="pres">
      <dgm:prSet presAssocID="{CFABC0E0-7E8B-4F71-8390-F78ADD256DC7}" presName="space" presStyleCnt="0"/>
      <dgm:spPr/>
    </dgm:pt>
    <dgm:pt modelId="{C9968CBF-A9AE-407B-AA3B-C45B041FCCDC}" type="pres">
      <dgm:prSet presAssocID="{6C7D64DE-4BB9-4A3F-993C-24F24B16C375}" presName="composite" presStyleCnt="0"/>
      <dgm:spPr/>
    </dgm:pt>
    <dgm:pt modelId="{4D2BC0A9-351C-4BD4-AE1B-776FC4913525}" type="pres">
      <dgm:prSet presAssocID="{6C7D64DE-4BB9-4A3F-993C-24F24B16C375}" presName="parTx" presStyleLbl="alignNode1" presStyleIdx="1" presStyleCnt="2" custScaleX="63190" custScaleY="947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99BD0-2D4E-45F4-8113-A9B733521DF8}" type="pres">
      <dgm:prSet presAssocID="{6C7D64DE-4BB9-4A3F-993C-24F24B16C375}" presName="desTx" presStyleLbl="alignAccFollowNode1" presStyleIdx="1" presStyleCnt="2" custScaleX="624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487205-70DD-49AD-B936-72422B75B43D}" srcId="{E5D02E46-2DDB-4A70-9860-338E6562D447}" destId="{7DB5A22C-1716-4EE9-9909-E569E6C867A7}" srcOrd="0" destOrd="0" parTransId="{84C6DFB0-EEFD-4789-9C3B-3EDA08C7F79C}" sibTransId="{CFABC0E0-7E8B-4F71-8390-F78ADD256DC7}"/>
    <dgm:cxn modelId="{5EC0E28B-2055-47A2-9DE3-53C56CCDBFC4}" type="presOf" srcId="{93495E15-03E3-4D50-82EE-9EAD3C34CD31}" destId="{D2702679-0FD8-469F-8976-4E505F52608B}" srcOrd="0" destOrd="4" presId="urn:microsoft.com/office/officeart/2005/8/layout/hList1"/>
    <dgm:cxn modelId="{863455B3-523C-4012-A852-26B40CDD5BC8}" type="presOf" srcId="{7B3664F9-DCCB-47AE-B22F-BA4D95B0B50F}" destId="{D2702679-0FD8-469F-8976-4E505F52608B}" srcOrd="0" destOrd="1" presId="urn:microsoft.com/office/officeart/2005/8/layout/hList1"/>
    <dgm:cxn modelId="{64ADFE69-C6F1-4C74-99DE-F817D6A74782}" srcId="{6C7D64DE-4BB9-4A3F-993C-24F24B16C375}" destId="{780F1276-C044-4B78-B635-5C9D6DFC2B21}" srcOrd="1" destOrd="0" parTransId="{85252688-A975-43A8-BA98-2DA1C609C94C}" sibTransId="{C8A0531A-7A23-451E-A0FF-294281FF8521}"/>
    <dgm:cxn modelId="{F8DE77DE-7126-41BE-9ACF-DC1E4BD779E3}" type="presOf" srcId="{7DB5A22C-1716-4EE9-9909-E569E6C867A7}" destId="{EBB96CBF-C070-4E47-9A44-7257F7D888C6}" srcOrd="0" destOrd="0" presId="urn:microsoft.com/office/officeart/2005/8/layout/hList1"/>
    <dgm:cxn modelId="{F2E6D9FD-BD68-40B5-BFCC-5AD08B325EA2}" srcId="{7DB5A22C-1716-4EE9-9909-E569E6C867A7}" destId="{5B6456EB-EE9F-4B49-A2EA-15429EB0FA14}" srcOrd="2" destOrd="0" parTransId="{04A9D6AC-F9CC-45D1-AB85-FC968E501EB4}" sibTransId="{65043495-6640-4718-BF92-BD730D335CB8}"/>
    <dgm:cxn modelId="{0FF3D58F-5293-45CA-92AE-6801A1FE73BE}" type="presOf" srcId="{3B4F0B5F-ACAB-4745-862C-C224AFBB84FB}" destId="{8DD99BD0-2D4E-45F4-8113-A9B733521DF8}" srcOrd="0" destOrd="0" presId="urn:microsoft.com/office/officeart/2005/8/layout/hList1"/>
    <dgm:cxn modelId="{26B2DA52-A89D-4707-9011-A88BFB5B7465}" srcId="{7DB5A22C-1716-4EE9-9909-E569E6C867A7}" destId="{45081D36-2ABD-4F15-9605-F2011CF4083A}" srcOrd="5" destOrd="0" parTransId="{487DBEDA-1A0E-4FD2-95D3-B3E711EB97D3}" sibTransId="{2814CA2E-D4E4-4DF5-9839-B850F424D2B1}"/>
    <dgm:cxn modelId="{C7C74933-3D63-4D8B-B849-FA5FA14CA5E5}" type="presOf" srcId="{4ACF82BD-F634-4D3E-B297-27FA74473B30}" destId="{D2702679-0FD8-469F-8976-4E505F52608B}" srcOrd="0" destOrd="0" presId="urn:microsoft.com/office/officeart/2005/8/layout/hList1"/>
    <dgm:cxn modelId="{470CDFFB-DE22-4378-A04E-77084EDA4C41}" type="presOf" srcId="{45081D36-2ABD-4F15-9605-F2011CF4083A}" destId="{D2702679-0FD8-469F-8976-4E505F52608B}" srcOrd="0" destOrd="5" presId="urn:microsoft.com/office/officeart/2005/8/layout/hList1"/>
    <dgm:cxn modelId="{99A47CE9-46B3-437A-9DD1-34F63BEC0556}" type="presOf" srcId="{E5D02E46-2DDB-4A70-9860-338E6562D447}" destId="{51E37137-A85F-4C75-9ED5-0558E458EE21}" srcOrd="0" destOrd="0" presId="urn:microsoft.com/office/officeart/2005/8/layout/hList1"/>
    <dgm:cxn modelId="{8E757B78-41C3-4BA7-982C-532CFF8DF55F}" type="presOf" srcId="{780F1276-C044-4B78-B635-5C9D6DFC2B21}" destId="{8DD99BD0-2D4E-45F4-8113-A9B733521DF8}" srcOrd="0" destOrd="1" presId="urn:microsoft.com/office/officeart/2005/8/layout/hList1"/>
    <dgm:cxn modelId="{75DA54DB-5B96-4744-93A6-00B3F72A1540}" type="presOf" srcId="{6C7D64DE-4BB9-4A3F-993C-24F24B16C375}" destId="{4D2BC0A9-351C-4BD4-AE1B-776FC4913525}" srcOrd="0" destOrd="0" presId="urn:microsoft.com/office/officeart/2005/8/layout/hList1"/>
    <dgm:cxn modelId="{1EC28797-5762-4FE0-BA8C-CD70CF01071C}" srcId="{E5D02E46-2DDB-4A70-9860-338E6562D447}" destId="{6C7D64DE-4BB9-4A3F-993C-24F24B16C375}" srcOrd="1" destOrd="0" parTransId="{8BDE9E74-5FFC-45D4-A863-09E93742DC0E}" sibTransId="{820AD975-EC9C-4C54-A0DB-4E5D5A7F94C3}"/>
    <dgm:cxn modelId="{DC22BE0E-2EF8-4EB5-AFC6-D82E695CFDA7}" srcId="{6C7D64DE-4BB9-4A3F-993C-24F24B16C375}" destId="{3B4F0B5F-ACAB-4745-862C-C224AFBB84FB}" srcOrd="0" destOrd="0" parTransId="{7A9AE4AD-4CFF-4C41-A6FB-6776259625E6}" sibTransId="{1B950660-62EC-4DBB-9DD2-045884FF3B29}"/>
    <dgm:cxn modelId="{A2A325C0-0D5F-43C8-B5A6-F110B0F868E0}" type="presOf" srcId="{6828C8E5-4C90-4AFB-AEF9-45F2F3FD9341}" destId="{8DD99BD0-2D4E-45F4-8113-A9B733521DF8}" srcOrd="0" destOrd="2" presId="urn:microsoft.com/office/officeart/2005/8/layout/hList1"/>
    <dgm:cxn modelId="{46E28580-D4B8-4EE9-90C5-3CF3AF638A1D}" type="presOf" srcId="{5B6456EB-EE9F-4B49-A2EA-15429EB0FA14}" destId="{D2702679-0FD8-469F-8976-4E505F52608B}" srcOrd="0" destOrd="2" presId="urn:microsoft.com/office/officeart/2005/8/layout/hList1"/>
    <dgm:cxn modelId="{1FB8ED96-9AC5-4436-9842-3180184E677F}" srcId="{7DB5A22C-1716-4EE9-9909-E569E6C867A7}" destId="{4ACF82BD-F634-4D3E-B297-27FA74473B30}" srcOrd="0" destOrd="0" parTransId="{BFB056E3-F196-41F3-8950-768DE96DB865}" sibTransId="{787F0671-B12C-42E6-A97A-75275C9AE2DD}"/>
    <dgm:cxn modelId="{5DBBC6D6-663A-4CA6-ACC9-56ABB1715747}" srcId="{7DB5A22C-1716-4EE9-9909-E569E6C867A7}" destId="{93495E15-03E3-4D50-82EE-9EAD3C34CD31}" srcOrd="4" destOrd="0" parTransId="{21C3FEC4-581F-4C0C-84BF-01617CD14DF7}" sibTransId="{BE1D01C9-3315-429B-9B90-90615185C8BA}"/>
    <dgm:cxn modelId="{FE507C95-63A9-4C6C-A888-2A02988FF133}" srcId="{6C7D64DE-4BB9-4A3F-993C-24F24B16C375}" destId="{6828C8E5-4C90-4AFB-AEF9-45F2F3FD9341}" srcOrd="2" destOrd="0" parTransId="{B225528C-E14E-4A41-9B13-0C0A132CBFFD}" sibTransId="{F435E815-E46E-4585-9D40-1E1C29FD4C06}"/>
    <dgm:cxn modelId="{AC429A27-FC23-45BF-9B4E-E8D736060DDE}" srcId="{7DB5A22C-1716-4EE9-9909-E569E6C867A7}" destId="{F4BF90BC-2A00-4C33-94E5-4ED690D3B52C}" srcOrd="3" destOrd="0" parTransId="{EC909D63-594E-4D8F-B12B-C76D51FCF1F9}" sibTransId="{279500B6-8DB0-409D-9B7F-4FB20CE4F4B8}"/>
    <dgm:cxn modelId="{ECADFF70-8F35-4D7D-808B-581885F4DD39}" type="presOf" srcId="{F4BF90BC-2A00-4C33-94E5-4ED690D3B52C}" destId="{D2702679-0FD8-469F-8976-4E505F52608B}" srcOrd="0" destOrd="3" presId="urn:microsoft.com/office/officeart/2005/8/layout/hList1"/>
    <dgm:cxn modelId="{DDED478F-AC2C-489E-BDC0-B6132257F274}" srcId="{7DB5A22C-1716-4EE9-9909-E569E6C867A7}" destId="{7B3664F9-DCCB-47AE-B22F-BA4D95B0B50F}" srcOrd="1" destOrd="0" parTransId="{A0D900C8-674E-49F4-A4D3-EDCE514F4E5B}" sibTransId="{AFF69634-0EDA-4D25-ACC1-A8D8C802F383}"/>
    <dgm:cxn modelId="{A337DA7E-CA6E-4EB7-A692-7F67FE69AAD8}" type="presParOf" srcId="{51E37137-A85F-4C75-9ED5-0558E458EE21}" destId="{7631F487-5B99-42C4-9BEF-3DD5CAA862F1}" srcOrd="0" destOrd="0" presId="urn:microsoft.com/office/officeart/2005/8/layout/hList1"/>
    <dgm:cxn modelId="{9ED49846-AE0B-4A69-AC25-AE0834E3461F}" type="presParOf" srcId="{7631F487-5B99-42C4-9BEF-3DD5CAA862F1}" destId="{EBB96CBF-C070-4E47-9A44-7257F7D888C6}" srcOrd="0" destOrd="0" presId="urn:microsoft.com/office/officeart/2005/8/layout/hList1"/>
    <dgm:cxn modelId="{6CDBCD5D-038E-4352-93FC-BFE82AC783A9}" type="presParOf" srcId="{7631F487-5B99-42C4-9BEF-3DD5CAA862F1}" destId="{D2702679-0FD8-469F-8976-4E505F52608B}" srcOrd="1" destOrd="0" presId="urn:microsoft.com/office/officeart/2005/8/layout/hList1"/>
    <dgm:cxn modelId="{1FE0C8F8-5B7A-459E-8BE5-239D4F771E8A}" type="presParOf" srcId="{51E37137-A85F-4C75-9ED5-0558E458EE21}" destId="{725E4815-A03B-4A8C-AEB4-30982A1B5373}" srcOrd="1" destOrd="0" presId="urn:microsoft.com/office/officeart/2005/8/layout/hList1"/>
    <dgm:cxn modelId="{86FB178F-0D15-4394-B8F6-F590946DB5DB}" type="presParOf" srcId="{51E37137-A85F-4C75-9ED5-0558E458EE21}" destId="{C9968CBF-A9AE-407B-AA3B-C45B041FCCDC}" srcOrd="2" destOrd="0" presId="urn:microsoft.com/office/officeart/2005/8/layout/hList1"/>
    <dgm:cxn modelId="{791DA0C1-DA22-479B-AEF8-53883F67DBBF}" type="presParOf" srcId="{C9968CBF-A9AE-407B-AA3B-C45B041FCCDC}" destId="{4D2BC0A9-351C-4BD4-AE1B-776FC4913525}" srcOrd="0" destOrd="0" presId="urn:microsoft.com/office/officeart/2005/8/layout/hList1"/>
    <dgm:cxn modelId="{242B9D9E-4000-45F2-9E23-72FD23F9E623}" type="presParOf" srcId="{C9968CBF-A9AE-407B-AA3B-C45B041FCCDC}" destId="{8DD99BD0-2D4E-45F4-8113-A9B733521D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ADF4D-8029-4C81-A622-2DC42CF2F715}">
      <dsp:nvSpPr>
        <dsp:cNvPr id="0" name=""/>
        <dsp:cNvSpPr/>
      </dsp:nvSpPr>
      <dsp:spPr>
        <a:xfrm>
          <a:off x="1575" y="596008"/>
          <a:ext cx="1535795" cy="576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数据类型</a:t>
          </a:r>
          <a:endParaRPr lang="zh-CN" altLang="en-US" sz="2000" kern="1200" dirty="0"/>
        </a:p>
      </dsp:txBody>
      <dsp:txXfrm>
        <a:off x="1575" y="596008"/>
        <a:ext cx="1535795" cy="576000"/>
      </dsp:txXfrm>
    </dsp:sp>
    <dsp:sp modelId="{8BCE8674-377F-4B1A-8EE5-1173DE1F872E}">
      <dsp:nvSpPr>
        <dsp:cNvPr id="0" name=""/>
        <dsp:cNvSpPr/>
      </dsp:nvSpPr>
      <dsp:spPr>
        <a:xfrm>
          <a:off x="1575" y="1172008"/>
          <a:ext cx="1535795" cy="19763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行情数据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财务数据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经济数据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新闻数据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网络数据</a:t>
          </a:r>
          <a:endParaRPr lang="zh-CN" altLang="en-US" sz="2000" kern="1200" dirty="0"/>
        </a:p>
      </dsp:txBody>
      <dsp:txXfrm>
        <a:off x="1575" y="1172008"/>
        <a:ext cx="1535795" cy="1976399"/>
      </dsp:txXfrm>
    </dsp:sp>
    <dsp:sp modelId="{A562432C-AD6B-454C-BCA7-68EEFD98CAFD}">
      <dsp:nvSpPr>
        <dsp:cNvPr id="0" name=""/>
        <dsp:cNvSpPr/>
      </dsp:nvSpPr>
      <dsp:spPr>
        <a:xfrm>
          <a:off x="1752382" y="596008"/>
          <a:ext cx="1535795" cy="576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处理工具</a:t>
          </a:r>
          <a:endParaRPr lang="zh-CN" altLang="en-US" sz="2000" kern="1200" dirty="0"/>
        </a:p>
      </dsp:txBody>
      <dsp:txXfrm>
        <a:off x="1752382" y="596008"/>
        <a:ext cx="1535795" cy="576000"/>
      </dsp:txXfrm>
    </dsp:sp>
    <dsp:sp modelId="{8C6AFBF8-7950-4C20-BEDB-D590B32A6A8F}">
      <dsp:nvSpPr>
        <dsp:cNvPr id="0" name=""/>
        <dsp:cNvSpPr/>
      </dsp:nvSpPr>
      <dsp:spPr>
        <a:xfrm>
          <a:off x="1752382" y="1172008"/>
          <a:ext cx="1535795" cy="1976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解析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抓取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清洗比对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标准化</a:t>
          </a:r>
          <a:endParaRPr lang="zh-CN" altLang="en-US" sz="2000" kern="1200" dirty="0"/>
        </a:p>
      </dsp:txBody>
      <dsp:txXfrm>
        <a:off x="1752382" y="1172008"/>
        <a:ext cx="1535795" cy="1976399"/>
      </dsp:txXfrm>
    </dsp:sp>
    <dsp:sp modelId="{B8364CB1-7110-4A18-9641-EC4B9DBE683B}">
      <dsp:nvSpPr>
        <dsp:cNvPr id="0" name=""/>
        <dsp:cNvSpPr/>
      </dsp:nvSpPr>
      <dsp:spPr>
        <a:xfrm>
          <a:off x="3503189" y="596008"/>
          <a:ext cx="1535795" cy="5760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存储推送</a:t>
          </a:r>
          <a:endParaRPr lang="zh-CN" altLang="en-US" sz="2000" kern="1200" dirty="0"/>
        </a:p>
      </dsp:txBody>
      <dsp:txXfrm>
        <a:off x="3503189" y="596008"/>
        <a:ext cx="1535795" cy="576000"/>
      </dsp:txXfrm>
    </dsp:sp>
    <dsp:sp modelId="{6755B3B0-E537-4665-9D10-9F3271B8ADA2}">
      <dsp:nvSpPr>
        <dsp:cNvPr id="0" name=""/>
        <dsp:cNvSpPr/>
      </dsp:nvSpPr>
      <dsp:spPr>
        <a:xfrm>
          <a:off x="3503189" y="1172008"/>
          <a:ext cx="1535795" cy="19763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数据库架构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存储方式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调用寻址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压缩推送</a:t>
          </a:r>
          <a:endParaRPr lang="zh-CN" altLang="en-US" sz="2000" kern="1200" dirty="0"/>
        </a:p>
      </dsp:txBody>
      <dsp:txXfrm>
        <a:off x="3503189" y="1172008"/>
        <a:ext cx="1535795" cy="197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ADF4D-8029-4C81-A622-2DC42CF2F715}">
      <dsp:nvSpPr>
        <dsp:cNvPr id="0" name=""/>
        <dsp:cNvSpPr/>
      </dsp:nvSpPr>
      <dsp:spPr>
        <a:xfrm>
          <a:off x="1575" y="426235"/>
          <a:ext cx="1535795" cy="6143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开发语言</a:t>
          </a:r>
          <a:endParaRPr lang="zh-CN" altLang="en-US" sz="2300" kern="1200" dirty="0"/>
        </a:p>
      </dsp:txBody>
      <dsp:txXfrm>
        <a:off x="1575" y="426235"/>
        <a:ext cx="1535795" cy="614318"/>
      </dsp:txXfrm>
    </dsp:sp>
    <dsp:sp modelId="{8BCE8674-377F-4B1A-8EE5-1173DE1F872E}">
      <dsp:nvSpPr>
        <dsp:cNvPr id="0" name=""/>
        <dsp:cNvSpPr/>
      </dsp:nvSpPr>
      <dsp:spPr>
        <a:xfrm>
          <a:off x="1575" y="1040553"/>
          <a:ext cx="1535795" cy="16276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……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 dirty="0"/>
        </a:p>
      </dsp:txBody>
      <dsp:txXfrm>
        <a:off x="1575" y="1040553"/>
        <a:ext cx="1535795" cy="1627699"/>
      </dsp:txXfrm>
    </dsp:sp>
    <dsp:sp modelId="{A562432C-AD6B-454C-BCA7-68EEFD98CAFD}">
      <dsp:nvSpPr>
        <dsp:cNvPr id="0" name=""/>
        <dsp:cNvSpPr/>
      </dsp:nvSpPr>
      <dsp:spPr>
        <a:xfrm>
          <a:off x="1752382" y="426235"/>
          <a:ext cx="1535795" cy="6143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开发环境</a:t>
          </a:r>
          <a:endParaRPr lang="zh-CN" altLang="en-US" sz="2300" kern="1200" dirty="0"/>
        </a:p>
      </dsp:txBody>
      <dsp:txXfrm>
        <a:off x="1752382" y="426235"/>
        <a:ext cx="1535795" cy="614318"/>
      </dsp:txXfrm>
    </dsp:sp>
    <dsp:sp modelId="{8C6AFBF8-7950-4C20-BEDB-D590B32A6A8F}">
      <dsp:nvSpPr>
        <dsp:cNvPr id="0" name=""/>
        <dsp:cNvSpPr/>
      </dsp:nvSpPr>
      <dsp:spPr>
        <a:xfrm>
          <a:off x="1752382" y="1040553"/>
          <a:ext cx="1535795" cy="16276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编辑器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代码优化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策略文件管理</a:t>
          </a:r>
          <a:endParaRPr lang="zh-CN" altLang="en-US" sz="2000" kern="1200" dirty="0"/>
        </a:p>
      </dsp:txBody>
      <dsp:txXfrm>
        <a:off x="1752382" y="1040553"/>
        <a:ext cx="1535795" cy="1627699"/>
      </dsp:txXfrm>
    </dsp:sp>
    <dsp:sp modelId="{B8364CB1-7110-4A18-9641-EC4B9DBE683B}">
      <dsp:nvSpPr>
        <dsp:cNvPr id="0" name=""/>
        <dsp:cNvSpPr/>
      </dsp:nvSpPr>
      <dsp:spPr>
        <a:xfrm>
          <a:off x="3503189" y="426235"/>
          <a:ext cx="1535795" cy="6143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函数库</a:t>
          </a:r>
          <a:endParaRPr lang="zh-CN" altLang="en-US" sz="2300" kern="1200" dirty="0"/>
        </a:p>
      </dsp:txBody>
      <dsp:txXfrm>
        <a:off x="3503189" y="426235"/>
        <a:ext cx="1535795" cy="614318"/>
      </dsp:txXfrm>
    </dsp:sp>
    <dsp:sp modelId="{6755B3B0-E537-4665-9D10-9F3271B8ADA2}">
      <dsp:nvSpPr>
        <dsp:cNvPr id="0" name=""/>
        <dsp:cNvSpPr/>
      </dsp:nvSpPr>
      <dsp:spPr>
        <a:xfrm>
          <a:off x="3503189" y="1040553"/>
          <a:ext cx="1535795" cy="16276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技术指标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财务指标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方法模型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</a:t>
          </a:r>
          <a:endParaRPr lang="zh-CN" altLang="en-US" sz="2000" kern="1200" dirty="0"/>
        </a:p>
      </dsp:txBody>
      <dsp:txXfrm>
        <a:off x="3503189" y="1040553"/>
        <a:ext cx="1535795" cy="1627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ADF4D-8029-4C81-A622-2DC42CF2F715}">
      <dsp:nvSpPr>
        <dsp:cNvPr id="0" name=""/>
        <dsp:cNvSpPr/>
      </dsp:nvSpPr>
      <dsp:spPr>
        <a:xfrm>
          <a:off x="1575" y="188361"/>
          <a:ext cx="1535795" cy="48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测评体系</a:t>
          </a:r>
          <a:endParaRPr lang="zh-CN" altLang="en-US" sz="1700" kern="1200" dirty="0"/>
        </a:p>
      </dsp:txBody>
      <dsp:txXfrm>
        <a:off x="1575" y="188361"/>
        <a:ext cx="1535795" cy="489600"/>
      </dsp:txXfrm>
    </dsp:sp>
    <dsp:sp modelId="{8BCE8674-377F-4B1A-8EE5-1173DE1F872E}">
      <dsp:nvSpPr>
        <dsp:cNvPr id="0" name=""/>
        <dsp:cNvSpPr/>
      </dsp:nvSpPr>
      <dsp:spPr>
        <a:xfrm>
          <a:off x="1575" y="677961"/>
          <a:ext cx="1535795" cy="2519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收益情况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风险情况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盈利能力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资金指标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仓位指标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多空统计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时间统计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……</a:t>
          </a:r>
          <a:endParaRPr lang="zh-CN" altLang="en-US" sz="1700" kern="1200" dirty="0"/>
        </a:p>
      </dsp:txBody>
      <dsp:txXfrm>
        <a:off x="1575" y="677961"/>
        <a:ext cx="1535795" cy="2519910"/>
      </dsp:txXfrm>
    </dsp:sp>
    <dsp:sp modelId="{A562432C-AD6B-454C-BCA7-68EEFD98CAFD}">
      <dsp:nvSpPr>
        <dsp:cNvPr id="0" name=""/>
        <dsp:cNvSpPr/>
      </dsp:nvSpPr>
      <dsp:spPr>
        <a:xfrm>
          <a:off x="1752382" y="188361"/>
          <a:ext cx="1535795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分析功能</a:t>
          </a:r>
          <a:endParaRPr lang="zh-CN" altLang="en-US" sz="1700" kern="1200" dirty="0"/>
        </a:p>
      </dsp:txBody>
      <dsp:txXfrm>
        <a:off x="1752382" y="188361"/>
        <a:ext cx="1535795" cy="489600"/>
      </dsp:txXfrm>
    </dsp:sp>
    <dsp:sp modelId="{8C6AFBF8-7950-4C20-BEDB-D590B32A6A8F}">
      <dsp:nvSpPr>
        <dsp:cNvPr id="0" name=""/>
        <dsp:cNvSpPr/>
      </dsp:nvSpPr>
      <dsp:spPr>
        <a:xfrm>
          <a:off x="1752382" y="677961"/>
          <a:ext cx="1535795" cy="25199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参数优化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资金配置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多策略对比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多策略组合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多品种测试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环境测试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……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</dsp:txBody>
      <dsp:txXfrm>
        <a:off x="1752382" y="677961"/>
        <a:ext cx="1535795" cy="2519910"/>
      </dsp:txXfrm>
    </dsp:sp>
    <dsp:sp modelId="{B8364CB1-7110-4A18-9641-EC4B9DBE683B}">
      <dsp:nvSpPr>
        <dsp:cNvPr id="0" name=""/>
        <dsp:cNvSpPr/>
      </dsp:nvSpPr>
      <dsp:spPr>
        <a:xfrm>
          <a:off x="3503189" y="188361"/>
          <a:ext cx="1535795" cy="489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可视化</a:t>
          </a:r>
          <a:endParaRPr lang="zh-CN" altLang="en-US" sz="1700" kern="1200" dirty="0"/>
        </a:p>
      </dsp:txBody>
      <dsp:txXfrm>
        <a:off x="3503189" y="188361"/>
        <a:ext cx="1535795" cy="489600"/>
      </dsp:txXfrm>
    </dsp:sp>
    <dsp:sp modelId="{6755B3B0-E537-4665-9D10-9F3271B8ADA2}">
      <dsp:nvSpPr>
        <dsp:cNvPr id="0" name=""/>
        <dsp:cNvSpPr/>
      </dsp:nvSpPr>
      <dsp:spPr>
        <a:xfrm>
          <a:off x="3503189" y="677961"/>
          <a:ext cx="1535795" cy="25199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简洁明了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突出特点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对比性强</a:t>
          </a:r>
          <a:endParaRPr lang="zh-CN" altLang="en-US" sz="1700" kern="1200" dirty="0"/>
        </a:p>
      </dsp:txBody>
      <dsp:txXfrm>
        <a:off x="3503189" y="677961"/>
        <a:ext cx="1535795" cy="2519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ADF4D-8029-4C81-A622-2DC42CF2F715}">
      <dsp:nvSpPr>
        <dsp:cNvPr id="0" name=""/>
        <dsp:cNvSpPr/>
      </dsp:nvSpPr>
      <dsp:spPr>
        <a:xfrm>
          <a:off x="1575" y="431308"/>
          <a:ext cx="1535795" cy="576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下单</a:t>
          </a:r>
          <a:endParaRPr lang="zh-CN" altLang="en-US" sz="2000" kern="1200" dirty="0"/>
        </a:p>
      </dsp:txBody>
      <dsp:txXfrm>
        <a:off x="1575" y="431308"/>
        <a:ext cx="1535795" cy="576000"/>
      </dsp:txXfrm>
    </dsp:sp>
    <dsp:sp modelId="{8BCE8674-377F-4B1A-8EE5-1173DE1F872E}">
      <dsp:nvSpPr>
        <dsp:cNvPr id="0" name=""/>
        <dsp:cNvSpPr/>
      </dsp:nvSpPr>
      <dsp:spPr>
        <a:xfrm>
          <a:off x="1575" y="1007308"/>
          <a:ext cx="1535795" cy="2305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及时高效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下单类型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配对交易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组合交易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大单分割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……</a:t>
          </a:r>
          <a:endParaRPr lang="zh-CN" altLang="en-US" sz="2000" kern="1200" dirty="0"/>
        </a:p>
      </dsp:txBody>
      <dsp:txXfrm>
        <a:off x="1575" y="1007308"/>
        <a:ext cx="1535795" cy="2305799"/>
      </dsp:txXfrm>
    </dsp:sp>
    <dsp:sp modelId="{A562432C-AD6B-454C-BCA7-68EEFD98CAFD}">
      <dsp:nvSpPr>
        <dsp:cNvPr id="0" name=""/>
        <dsp:cNvSpPr/>
      </dsp:nvSpPr>
      <dsp:spPr>
        <a:xfrm>
          <a:off x="1752382" y="431308"/>
          <a:ext cx="1535795" cy="576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风险控制</a:t>
          </a:r>
          <a:endParaRPr lang="zh-CN" altLang="en-US" sz="2000" kern="1200" dirty="0"/>
        </a:p>
      </dsp:txBody>
      <dsp:txXfrm>
        <a:off x="1752382" y="431308"/>
        <a:ext cx="1535795" cy="576000"/>
      </dsp:txXfrm>
    </dsp:sp>
    <dsp:sp modelId="{8C6AFBF8-7950-4C20-BEDB-D590B32A6A8F}">
      <dsp:nvSpPr>
        <dsp:cNvPr id="0" name=""/>
        <dsp:cNvSpPr/>
      </dsp:nvSpPr>
      <dsp:spPr>
        <a:xfrm>
          <a:off x="1752382" y="1007308"/>
          <a:ext cx="1535795" cy="2305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下单监控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仓位监控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账户监控</a:t>
          </a:r>
          <a:endParaRPr lang="zh-CN" altLang="en-US" sz="2000" kern="1200" dirty="0"/>
        </a:p>
      </dsp:txBody>
      <dsp:txXfrm>
        <a:off x="1752382" y="1007308"/>
        <a:ext cx="1535795" cy="2305799"/>
      </dsp:txXfrm>
    </dsp:sp>
    <dsp:sp modelId="{B8364CB1-7110-4A18-9641-EC4B9DBE683B}">
      <dsp:nvSpPr>
        <dsp:cNvPr id="0" name=""/>
        <dsp:cNvSpPr/>
      </dsp:nvSpPr>
      <dsp:spPr>
        <a:xfrm>
          <a:off x="3503189" y="431308"/>
          <a:ext cx="1535795" cy="5760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异常处理</a:t>
          </a:r>
          <a:endParaRPr lang="zh-CN" altLang="en-US" sz="2000" kern="1200" dirty="0"/>
        </a:p>
      </dsp:txBody>
      <dsp:txXfrm>
        <a:off x="3503189" y="431308"/>
        <a:ext cx="1535795" cy="576000"/>
      </dsp:txXfrm>
    </dsp:sp>
    <dsp:sp modelId="{6755B3B0-E537-4665-9D10-9F3271B8ADA2}">
      <dsp:nvSpPr>
        <dsp:cNvPr id="0" name=""/>
        <dsp:cNvSpPr/>
      </dsp:nvSpPr>
      <dsp:spPr>
        <a:xfrm>
          <a:off x="3503189" y="1007308"/>
          <a:ext cx="1535795" cy="23057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理论与实际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灵活的处理机制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</dsp:txBody>
      <dsp:txXfrm>
        <a:off x="3503189" y="1007308"/>
        <a:ext cx="1535795" cy="2305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F5CA4-B360-475B-8766-D9A673032E38}">
      <dsp:nvSpPr>
        <dsp:cNvPr id="0" name=""/>
        <dsp:cNvSpPr/>
      </dsp:nvSpPr>
      <dsp:spPr>
        <a:xfrm rot="5400000">
          <a:off x="3752891" y="-1609857"/>
          <a:ext cx="1134969" cy="437808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着重于交易思想的表达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封装完备的程序化交易相关指令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良好的交易相关数据接口</a:t>
          </a:r>
          <a:endParaRPr lang="zh-CN" altLang="en-US" sz="1900" kern="1200" dirty="0"/>
        </a:p>
      </dsp:txBody>
      <dsp:txXfrm rot="-5400000">
        <a:off x="2131333" y="67106"/>
        <a:ext cx="4322681" cy="1024159"/>
      </dsp:txXfrm>
    </dsp:sp>
    <dsp:sp modelId="{95209C65-C38E-44AA-9969-B6D15A60E56B}">
      <dsp:nvSpPr>
        <dsp:cNvPr id="0" name=""/>
        <dsp:cNvSpPr/>
      </dsp:nvSpPr>
      <dsp:spPr>
        <a:xfrm>
          <a:off x="331340" y="1230"/>
          <a:ext cx="1799992" cy="11559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专业性</a:t>
          </a:r>
          <a:endParaRPr lang="zh-CN" altLang="en-US" sz="2400" kern="1200" dirty="0"/>
        </a:p>
      </dsp:txBody>
      <dsp:txXfrm>
        <a:off x="387767" y="57657"/>
        <a:ext cx="1687138" cy="1043056"/>
      </dsp:txXfrm>
    </dsp:sp>
    <dsp:sp modelId="{E3E0AF01-B90D-4C7A-A76E-6ABDC890C0B5}">
      <dsp:nvSpPr>
        <dsp:cNvPr id="0" name=""/>
        <dsp:cNvSpPr/>
      </dsp:nvSpPr>
      <dsp:spPr>
        <a:xfrm rot="5400000">
          <a:off x="3752891" y="-378373"/>
          <a:ext cx="1134969" cy="437808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能够实现较复杂的逻辑过程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能够构造常用的模型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能够处理多类型数据和多标的信息</a:t>
          </a:r>
          <a:endParaRPr lang="zh-CN" altLang="en-US" sz="1900" kern="1200" dirty="0"/>
        </a:p>
      </dsp:txBody>
      <dsp:txXfrm rot="-5400000">
        <a:off x="2131333" y="1298590"/>
        <a:ext cx="4322681" cy="1024159"/>
      </dsp:txXfrm>
    </dsp:sp>
    <dsp:sp modelId="{CC5CBE97-DE43-4D29-A070-8441EF765F37}">
      <dsp:nvSpPr>
        <dsp:cNvPr id="0" name=""/>
        <dsp:cNvSpPr/>
      </dsp:nvSpPr>
      <dsp:spPr>
        <a:xfrm>
          <a:off x="331340" y="1228075"/>
          <a:ext cx="1799992" cy="11651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灵活性</a:t>
          </a:r>
          <a:endParaRPr lang="zh-CN" altLang="en-US" sz="2400" kern="1200" dirty="0"/>
        </a:p>
      </dsp:txBody>
      <dsp:txXfrm>
        <a:off x="388220" y="1284955"/>
        <a:ext cx="1686232" cy="1051428"/>
      </dsp:txXfrm>
    </dsp:sp>
    <dsp:sp modelId="{02627028-CB9A-47ED-AD84-591CE9E4D17A}">
      <dsp:nvSpPr>
        <dsp:cNvPr id="0" name=""/>
        <dsp:cNvSpPr/>
      </dsp:nvSpPr>
      <dsp:spPr>
        <a:xfrm rot="5400000">
          <a:off x="3752891" y="842641"/>
          <a:ext cx="1134969" cy="43780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不需要花费太多时间学习语言本身</a:t>
          </a:r>
          <a:endParaRPr lang="zh-CN" altLang="en-US" sz="1900" kern="1200" dirty="0"/>
        </a:p>
      </dsp:txBody>
      <dsp:txXfrm rot="-5400000">
        <a:off x="2131333" y="2519605"/>
        <a:ext cx="4322681" cy="1024159"/>
      </dsp:txXfrm>
    </dsp:sp>
    <dsp:sp modelId="{3E135276-360D-4622-AA85-87FB5B0D3878}">
      <dsp:nvSpPr>
        <dsp:cNvPr id="0" name=""/>
        <dsp:cNvSpPr/>
      </dsp:nvSpPr>
      <dsp:spPr>
        <a:xfrm>
          <a:off x="331340" y="2491687"/>
          <a:ext cx="1799992" cy="10799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易用性</a:t>
          </a:r>
          <a:endParaRPr lang="zh-CN" altLang="en-US" sz="2400" kern="1200" dirty="0"/>
        </a:p>
      </dsp:txBody>
      <dsp:txXfrm>
        <a:off x="384061" y="2544408"/>
        <a:ext cx="1694550" cy="974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96CBF-C070-4E47-9A44-7257F7D888C6}">
      <dsp:nvSpPr>
        <dsp:cNvPr id="0" name=""/>
        <dsp:cNvSpPr/>
      </dsp:nvSpPr>
      <dsp:spPr>
        <a:xfrm>
          <a:off x="1660" y="217734"/>
          <a:ext cx="2429505" cy="7530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优势</a:t>
          </a:r>
          <a:endParaRPr lang="zh-CN" altLang="en-US" sz="2400" kern="1200" dirty="0"/>
        </a:p>
      </dsp:txBody>
      <dsp:txXfrm>
        <a:off x="1660" y="217734"/>
        <a:ext cx="2429505" cy="753011"/>
      </dsp:txXfrm>
    </dsp:sp>
    <dsp:sp modelId="{D2702679-0FD8-469F-8976-4E505F52608B}">
      <dsp:nvSpPr>
        <dsp:cNvPr id="0" name=""/>
        <dsp:cNvSpPr/>
      </dsp:nvSpPr>
      <dsp:spPr>
        <a:xfrm>
          <a:off x="1660" y="991465"/>
          <a:ext cx="2429505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丰富的统计方法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强大的数据处理能力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复杂逻辑的实现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语法简洁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容易学习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</dsp:txBody>
      <dsp:txXfrm>
        <a:off x="1660" y="991465"/>
        <a:ext cx="2429505" cy="2854800"/>
      </dsp:txXfrm>
    </dsp:sp>
    <dsp:sp modelId="{4D2BC0A9-351C-4BD4-AE1B-776FC4913525}">
      <dsp:nvSpPr>
        <dsp:cNvPr id="0" name=""/>
        <dsp:cNvSpPr/>
      </dsp:nvSpPr>
      <dsp:spPr>
        <a:xfrm>
          <a:off x="2969433" y="217734"/>
          <a:ext cx="2429505" cy="7530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挑战</a:t>
          </a:r>
          <a:endParaRPr lang="zh-CN" altLang="en-US" sz="2400" kern="1200" dirty="0"/>
        </a:p>
      </dsp:txBody>
      <dsp:txXfrm>
        <a:off x="2969433" y="217734"/>
        <a:ext cx="2429505" cy="753011"/>
      </dsp:txXfrm>
    </dsp:sp>
    <dsp:sp modelId="{8DD99BD0-2D4E-45F4-8113-A9B733521DF8}">
      <dsp:nvSpPr>
        <dsp:cNvPr id="0" name=""/>
        <dsp:cNvSpPr/>
      </dsp:nvSpPr>
      <dsp:spPr>
        <a:xfrm>
          <a:off x="2983043" y="991465"/>
          <a:ext cx="2402284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系统与</a:t>
          </a:r>
          <a:r>
            <a:rPr lang="en-US" altLang="zh-CN" sz="2000" kern="1200" dirty="0" smtClean="0"/>
            <a:t>R</a:t>
          </a:r>
          <a:r>
            <a:rPr lang="zh-CN" altLang="en-US" sz="2000" kern="1200" dirty="0" smtClean="0"/>
            <a:t>的交互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数据与交易信号的传输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交易相关数据、指令的封装</a:t>
          </a:r>
          <a:endParaRPr lang="zh-CN" altLang="en-US" sz="2000" kern="1200" dirty="0"/>
        </a:p>
      </dsp:txBody>
      <dsp:txXfrm>
        <a:off x="2983043" y="991465"/>
        <a:ext cx="240228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5575-0C2A-4E2F-B53B-A98F494054AF}" type="datetimeFigureOut">
              <a:rPr lang="zh-CN" altLang="en-US" smtClean="0"/>
              <a:t>2014/5/23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D7C9-AFA0-48AE-8489-525685AE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8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gaowei\量邦\VI-JPEG\VI应用\量邦科技VI应用4-1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gaowei\量邦\VI-JPEG\VI应用\量邦科技VI应用-1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-27384"/>
            <a:ext cx="9150350" cy="68643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3155801"/>
            <a:ext cx="4104456" cy="497979"/>
          </a:xfrm>
        </p:spPr>
        <p:txBody>
          <a:bodyPr anchor="t">
            <a:noAutofit/>
          </a:bodyPr>
          <a:lstStyle>
            <a:lvl1pPr algn="l">
              <a:defRPr sz="2400" b="1" cap="all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gaowei\量邦\VI-JPEG\VI应用\量邦科技VI应用-1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>
            <a:lvl1pPr marL="342900" indent="-342900">
              <a:buFont typeface="Wingdings" pitchFamily="2" charset="2"/>
              <a:buChar char="l"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gaowei\量邦\VI-JPEG\VI应用\量邦科技VI应用4-1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4059870"/>
            <a:ext cx="5486400" cy="1313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AddXXXXXXXXXXXXXXXXXXXXXXXXXXXXX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  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P.C.:100020</a:t>
            </a:r>
          </a:p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Tel:010-88888888/88888888  Fax:010-88888888  </a:t>
            </a:r>
          </a:p>
          <a:p>
            <a:pPr algn="ctr"/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E-mail:ceo@hpups.com.cn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Website:www.hpups.com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3.png"/><Relationship Id="rId7" Type="http://schemas.openxmlformats.org/officeDocument/2006/relationships/diagramData" Target="../diagrams/data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diagramDrawing" Target="../diagrams/drawing3.xml"/><Relationship Id="rId5" Type="http://schemas.openxmlformats.org/officeDocument/2006/relationships/image" Target="../media/image15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4.png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程序化交易系统与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景亮</a:t>
            </a:r>
            <a:endParaRPr lang="en-US" altLang="zh-CN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2014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年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月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日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标注 14"/>
          <p:cNvSpPr/>
          <p:nvPr/>
        </p:nvSpPr>
        <p:spPr>
          <a:xfrm>
            <a:off x="5002282" y="1226508"/>
            <a:ext cx="1429816" cy="1152128"/>
          </a:xfrm>
          <a:prstGeom prst="wedgeRectCallout">
            <a:avLst>
              <a:gd name="adj1" fmla="val -74141"/>
              <a:gd name="adj2" fmla="val 823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数据流接入；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数据抓取；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数据处理；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存储推送；</a:t>
            </a:r>
            <a:endParaRPr lang="zh-CN" altLang="en-US" sz="1200" dirty="0"/>
          </a:p>
        </p:txBody>
      </p:sp>
      <p:sp>
        <p:nvSpPr>
          <p:cNvPr id="16" name="矩形标注 15"/>
          <p:cNvSpPr/>
          <p:nvPr/>
        </p:nvSpPr>
        <p:spPr>
          <a:xfrm>
            <a:off x="5269006" y="2951241"/>
            <a:ext cx="1429816" cy="948028"/>
          </a:xfrm>
          <a:prstGeom prst="wedgeRectCallout">
            <a:avLst>
              <a:gd name="adj1" fmla="val -92503"/>
              <a:gd name="adj2" fmla="val 525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开发语言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；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开发环境；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函数库；</a:t>
            </a:r>
            <a:endParaRPr lang="en-US" altLang="zh-CN" sz="1200" dirty="0" smtClean="0"/>
          </a:p>
        </p:txBody>
      </p:sp>
      <p:sp>
        <p:nvSpPr>
          <p:cNvPr id="17" name="矩形标注 16"/>
          <p:cNvSpPr/>
          <p:nvPr/>
        </p:nvSpPr>
        <p:spPr>
          <a:xfrm>
            <a:off x="2810390" y="5733256"/>
            <a:ext cx="1182960" cy="750235"/>
          </a:xfrm>
          <a:prstGeom prst="wedgeRectCallout">
            <a:avLst>
              <a:gd name="adj1" fmla="val -59337"/>
              <a:gd name="adj2" fmla="val -810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测评体系；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分析功能；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可视化；</a:t>
            </a:r>
            <a:endParaRPr lang="zh-CN" altLang="en-US" sz="1200" dirty="0"/>
          </a:p>
        </p:txBody>
      </p:sp>
      <p:sp>
        <p:nvSpPr>
          <p:cNvPr id="18" name="矩形标注 17"/>
          <p:cNvSpPr/>
          <p:nvPr/>
        </p:nvSpPr>
        <p:spPr>
          <a:xfrm>
            <a:off x="5814238" y="5716722"/>
            <a:ext cx="1182960" cy="750235"/>
          </a:xfrm>
          <a:prstGeom prst="wedgeRectCallout">
            <a:avLst>
              <a:gd name="adj1" fmla="val -85357"/>
              <a:gd name="adj2" fmla="val -762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下单功能；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风险控制；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异常处理；</a:t>
            </a:r>
            <a:endParaRPr lang="zh-CN" altLang="en-US" sz="1200" dirty="0"/>
          </a:p>
        </p:txBody>
      </p:sp>
      <p:sp>
        <p:nvSpPr>
          <p:cNvPr id="19" name="下箭头 18"/>
          <p:cNvSpPr/>
          <p:nvPr/>
        </p:nvSpPr>
        <p:spPr>
          <a:xfrm>
            <a:off x="3566474" y="3140968"/>
            <a:ext cx="426876" cy="5244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961393" y="4313446"/>
            <a:ext cx="426876" cy="5244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251977" y="4301385"/>
            <a:ext cx="426876" cy="5244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838282" y="4837852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研究评测模块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251977" y="4837852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交易风控模块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15816" y="249289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数据处理模块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918631" y="3665374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策略开发模块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1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zh-CN" altLang="en-US" dirty="0"/>
              <a:t>策略开发语言与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 startAt="2"/>
            </a:pPr>
            <a:r>
              <a:rPr lang="zh-CN" altLang="en-US" dirty="0"/>
              <a:t>策略开发语言与</a:t>
            </a:r>
            <a:r>
              <a:rPr lang="en-US" altLang="zh-CN" dirty="0"/>
              <a:t>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目标和特点：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52156460"/>
              </p:ext>
            </p:extLst>
          </p:nvPr>
        </p:nvGraphicFramePr>
        <p:xfrm>
          <a:off x="1187624" y="2492896"/>
          <a:ext cx="684076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3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415806" y="6255276"/>
            <a:ext cx="540570" cy="5401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697214" y="6259593"/>
            <a:ext cx="539421" cy="539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 startAt="2"/>
            </a:pPr>
            <a:r>
              <a:rPr lang="zh-CN" altLang="en-US" dirty="0"/>
              <a:t>策略开发语言与</a:t>
            </a:r>
            <a:r>
              <a:rPr lang="en-US" altLang="zh-CN" dirty="0"/>
              <a:t>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国内市场常见策略开发语言：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33513"/>
              </p:ext>
            </p:extLst>
          </p:nvPr>
        </p:nvGraphicFramePr>
        <p:xfrm>
          <a:off x="1079612" y="2348880"/>
          <a:ext cx="7128791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172"/>
                <a:gridCol w="1472250"/>
                <a:gridCol w="1239789"/>
                <a:gridCol w="1239789"/>
                <a:gridCol w="1239791"/>
              </a:tblGrid>
              <a:tr h="532859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语言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平台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专业性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灵活性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易用性</a:t>
                      </a:r>
                      <a:endParaRPr lang="zh-CN" altLang="en-US" sz="2000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TBL</a:t>
                      </a:r>
                      <a:r>
                        <a:rPr lang="en-US" altLang="zh-CN" sz="1050" dirty="0" smtClean="0"/>
                        <a:t>(</a:t>
                      </a:r>
                      <a:r>
                        <a:rPr lang="en-US" altLang="zh-CN" sz="1050" dirty="0" err="1" smtClean="0"/>
                        <a:t>TradeBlazer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en-US" altLang="zh-CN" sz="1050" dirty="0" smtClean="0"/>
                        <a:t>)</a:t>
                      </a:r>
                      <a:endParaRPr lang="zh-CN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交易开拓者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√√√</a:t>
                      </a:r>
                      <a:endParaRPr lang="zh-CN" altLang="en-US" sz="2000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PowerLanguage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/>
                        <a:t>MultiCharts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√√√</a:t>
                      </a:r>
                      <a:endParaRPr lang="zh-CN" altLang="en-US" sz="2000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Q</a:t>
                      </a:r>
                      <a:r>
                        <a:rPr lang="en-US" altLang="zh-CN" sz="2000" baseline="0" dirty="0" smtClean="0"/>
                        <a:t>-Language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量邦天语等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</a:t>
                      </a:r>
                      <a:endParaRPr lang="zh-CN" altLang="en-US" sz="2000" dirty="0"/>
                    </a:p>
                  </a:txBody>
                  <a:tcPr/>
                </a:tc>
              </a:tr>
              <a:tr h="53285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C#, C++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……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√√√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√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3608" y="4990236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*</a:t>
            </a:r>
            <a:r>
              <a:rPr lang="zh-CN" altLang="en-US" sz="1200" i="1" dirty="0" smtClean="0"/>
              <a:t>仅代表个人意见</a:t>
            </a:r>
            <a:endParaRPr lang="zh-CN" altLang="en-US" sz="1200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805264"/>
            <a:ext cx="2143125" cy="485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549" y="5803894"/>
            <a:ext cx="1042741" cy="4994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57" y="5448748"/>
            <a:ext cx="1470155" cy="1076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1789" y="5184631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7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328562" y="5128736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8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 startAt="2"/>
            </a:pPr>
            <a:r>
              <a:rPr lang="zh-CN" altLang="en-US" dirty="0"/>
              <a:t>策略开发语言与</a:t>
            </a:r>
            <a:r>
              <a:rPr lang="en-US" altLang="zh-CN" dirty="0"/>
              <a:t>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R</a:t>
            </a:r>
            <a:r>
              <a:rPr lang="zh-CN" altLang="en-US" dirty="0" smtClean="0"/>
              <a:t>的优势和挑战：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70931110"/>
              </p:ext>
            </p:extLst>
          </p:nvPr>
        </p:nvGraphicFramePr>
        <p:xfrm>
          <a:off x="1835696" y="2276872"/>
          <a:ext cx="540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zh-CN" altLang="en-US" dirty="0" smtClean="0"/>
              <a:t>天语平台与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569768" y="1628800"/>
            <a:ext cx="2602632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 startAt="3"/>
            </a:pPr>
            <a:r>
              <a:rPr lang="zh-CN" altLang="en-US" dirty="0" smtClean="0"/>
              <a:t>天语平台与</a:t>
            </a:r>
            <a:r>
              <a:rPr lang="en-US" altLang="zh-CN" dirty="0" smtClean="0"/>
              <a:t>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/>
              <a:t>接入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40152" y="1847594"/>
            <a:ext cx="1728192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数据处理模块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2506" y="3074499"/>
            <a:ext cx="1728192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 engine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940152" y="4010603"/>
            <a:ext cx="1728192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信号处理模块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32040" y="573325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研究评测模块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58608" y="5733256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交易风控模块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1"/>
          </p:cNvCxnSpPr>
          <p:nvPr/>
        </p:nvCxnSpPr>
        <p:spPr>
          <a:xfrm flipH="1">
            <a:off x="4904258" y="2315646"/>
            <a:ext cx="1035894" cy="893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2530698" y="3542551"/>
            <a:ext cx="752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1"/>
          </p:cNvCxnSpPr>
          <p:nvPr/>
        </p:nvCxnSpPr>
        <p:spPr>
          <a:xfrm>
            <a:off x="4932040" y="3879050"/>
            <a:ext cx="1008112" cy="59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3283140" y="2672916"/>
            <a:ext cx="2016224" cy="1739270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R-.NET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 flipH="1">
            <a:off x="5796136" y="4946707"/>
            <a:ext cx="1008112" cy="78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9" idx="0"/>
          </p:cNvCxnSpPr>
          <p:nvPr/>
        </p:nvCxnSpPr>
        <p:spPr>
          <a:xfrm>
            <a:off x="6804248" y="4946707"/>
            <a:ext cx="1018456" cy="78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标注 25"/>
          <p:cNvSpPr/>
          <p:nvPr/>
        </p:nvSpPr>
        <p:spPr>
          <a:xfrm>
            <a:off x="1331640" y="4616141"/>
            <a:ext cx="2160240" cy="750235"/>
          </a:xfrm>
          <a:prstGeom prst="wedgeRectCallout">
            <a:avLst>
              <a:gd name="adj1" fmla="val 65739"/>
              <a:gd name="adj2" fmla="val -1293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R(D)COM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DCOM</a:t>
            </a:r>
            <a:r>
              <a:rPr lang="zh-CN" altLang="en-US" sz="1200" dirty="0" smtClean="0"/>
              <a:t>组件；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statconnDCOM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R(D)COM</a:t>
            </a:r>
            <a:r>
              <a:rPr lang="zh-CN" altLang="en-US" sz="1200" dirty="0" smtClean="0"/>
              <a:t>的后继版本；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R.NET</a:t>
            </a:r>
            <a:r>
              <a:rPr lang="zh-CN" altLang="en-US" sz="1200" dirty="0" smtClean="0"/>
              <a:t>：开源；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227808" y="325330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.NET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6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下箭头 25"/>
          <p:cNvSpPr/>
          <p:nvPr/>
        </p:nvSpPr>
        <p:spPr>
          <a:xfrm rot="16200000">
            <a:off x="3274148" y="6055234"/>
            <a:ext cx="432048" cy="6521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094131" y="5013176"/>
            <a:ext cx="432048" cy="6521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2100188" y="3424885"/>
            <a:ext cx="432048" cy="6521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 startAt="3"/>
            </a:pPr>
            <a:r>
              <a:rPr lang="zh-CN" altLang="en-US" dirty="0" smtClean="0"/>
              <a:t>天语平台与</a:t>
            </a:r>
            <a:r>
              <a:rPr lang="en-US" altLang="zh-CN" dirty="0" smtClean="0"/>
              <a:t>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使用示例：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27622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276225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48880"/>
            <a:ext cx="276225" cy="1047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48880"/>
            <a:ext cx="276225" cy="1047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348880"/>
            <a:ext cx="276225" cy="1047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377135"/>
            <a:ext cx="276225" cy="1047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348880"/>
            <a:ext cx="276225" cy="104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98" y="1700808"/>
            <a:ext cx="276225" cy="10477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27584" y="2283245"/>
            <a:ext cx="2977257" cy="11416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452116" y="4077072"/>
            <a:ext cx="1728192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myStrategy.R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438303" y="349052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触发策略代码；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888710" y="2726646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数据实时“流入”；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>
          <a:xfrm>
            <a:off x="6357663" y="1268760"/>
            <a:ext cx="2261479" cy="5472608"/>
          </a:xfrm>
          <a:prstGeom prst="wedgeRectCallout">
            <a:avLst>
              <a:gd name="adj1" fmla="val -190309"/>
              <a:gd name="adj2" fmla="val 1062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R(D)COM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DCOM</a:t>
            </a:r>
            <a:r>
              <a:rPr lang="zh-CN" altLang="en-US" sz="1200" dirty="0" smtClean="0"/>
              <a:t>组件；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statconnDCOM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R(D)COM</a:t>
            </a:r>
            <a:r>
              <a:rPr lang="zh-CN" altLang="en-US" sz="1200" dirty="0" smtClean="0"/>
              <a:t>的后继版本；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</a:rPr>
              <a:t>R.NET</a:t>
            </a:r>
            <a:r>
              <a:rPr lang="zh-CN" altLang="en-US" sz="1200" dirty="0" smtClean="0"/>
              <a:t>：开源；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340768"/>
            <a:ext cx="2105794" cy="534133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857923" y="454512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) </a:t>
            </a:r>
            <a:r>
              <a:rPr lang="zh-CN" altLang="en-US" dirty="0" smtClean="0"/>
              <a:t>调用封装数据，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计算交易信号；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46059" y="5661248"/>
            <a:ext cx="1728192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信号处理模块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638551" y="528851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4) </a:t>
            </a:r>
            <a:r>
              <a:rPr lang="zh-CN" altLang="en-US" dirty="0" smtClean="0"/>
              <a:t>标准化信号；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88710" y="6095037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…) </a:t>
            </a:r>
            <a:r>
              <a:rPr lang="zh-CN" altLang="en-US" dirty="0" smtClean="0"/>
              <a:t>下单；表现分析；</a:t>
            </a:r>
            <a:endParaRPr lang="en-US" altLang="zh-CN" dirty="0" smtClean="0"/>
          </a:p>
          <a:p>
            <a:r>
              <a:rPr lang="zh-CN" altLang="en-US" dirty="0" smtClean="0"/>
              <a:t>生成评测报告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6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 startAt="3"/>
            </a:pPr>
            <a:r>
              <a:rPr lang="zh-CN" altLang="en-US" dirty="0" smtClean="0"/>
              <a:t>天语平台与</a:t>
            </a:r>
            <a:r>
              <a:rPr lang="en-US" altLang="zh-CN" dirty="0" smtClean="0"/>
              <a:t>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44539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研发方向：</a:t>
            </a:r>
            <a:endParaRPr lang="en-US" altLang="zh-CN" dirty="0" smtClean="0"/>
          </a:p>
          <a:p>
            <a:pPr marL="857250" lvl="2" indent="-457200"/>
            <a:r>
              <a:rPr lang="zh-CN" altLang="en-US" dirty="0" smtClean="0"/>
              <a:t>更多相关数据的封装：多类型，多品种；</a:t>
            </a:r>
            <a:endParaRPr lang="en-US" altLang="zh-CN" dirty="0" smtClean="0"/>
          </a:p>
          <a:p>
            <a:pPr marL="857250" lvl="2" indent="-457200"/>
            <a:r>
              <a:rPr lang="zh-CN" altLang="en-US" dirty="0" smtClean="0"/>
              <a:t>数据调用的便捷，数据传输的效率；</a:t>
            </a:r>
            <a:endParaRPr lang="en-US" altLang="zh-CN" dirty="0" smtClean="0"/>
          </a:p>
          <a:p>
            <a:pPr marL="857250" lvl="2" indent="-457200"/>
            <a:r>
              <a:rPr lang="zh-CN" altLang="en-US" dirty="0" smtClean="0"/>
              <a:t>预处理部分的优化：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载入，特殊变量初始化，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7250" lvl="2" indent="-457200"/>
            <a:r>
              <a:rPr lang="zh-CN" altLang="en-US" dirty="0" smtClean="0"/>
              <a:t>复杂交易信号的处理；</a:t>
            </a:r>
            <a:endParaRPr lang="en-US" altLang="zh-CN" dirty="0" smtClean="0"/>
          </a:p>
          <a:p>
            <a:pPr marL="857250" lvl="2" indent="-457200"/>
            <a:r>
              <a:rPr lang="zh-CN" altLang="en-US" dirty="0"/>
              <a:t>可</a:t>
            </a:r>
            <a:r>
              <a:rPr lang="zh-CN" altLang="en-US" dirty="0" smtClean="0"/>
              <a:t>控的数据输入，分析、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能力的增强；</a:t>
            </a:r>
            <a:endParaRPr lang="en-US" altLang="zh-CN" dirty="0" smtClean="0"/>
          </a:p>
          <a:p>
            <a:pPr marL="857250" lvl="2" indent="-457200"/>
            <a:endParaRPr lang="en-US" altLang="zh-CN" dirty="0" smtClean="0"/>
          </a:p>
          <a:p>
            <a:pPr marL="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9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p"/>
            </a:pPr>
            <a:r>
              <a:rPr lang="zh-CN" altLang="en-US" dirty="0" smtClean="0"/>
              <a:t>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639341"/>
            <a:ext cx="7427168" cy="4525963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zh-CN" altLang="en-US" dirty="0" smtClean="0"/>
              <a:t>程序化交易系统</a:t>
            </a:r>
            <a:endParaRPr lang="en-US" altLang="zh-CN" dirty="0" smtClean="0"/>
          </a:p>
          <a:p>
            <a:pPr marL="971550" lvl="1" indent="-571500">
              <a:buFont typeface="+mj-lt"/>
              <a:buAutoNum type="arabicPeriod"/>
            </a:pPr>
            <a:r>
              <a:rPr lang="zh-CN" altLang="en-US" dirty="0" smtClean="0"/>
              <a:t>程序化交易</a:t>
            </a:r>
            <a:endParaRPr lang="en-US" altLang="zh-CN" dirty="0" smtClean="0"/>
          </a:p>
          <a:p>
            <a:pPr marL="971550" lvl="1" indent="-571500">
              <a:buFont typeface="+mj-lt"/>
              <a:buAutoNum type="arabicPeriod"/>
            </a:pPr>
            <a:r>
              <a:rPr lang="zh-CN" altLang="en-US" dirty="0"/>
              <a:t>系统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971550" lvl="1" indent="-571500">
              <a:buFont typeface="+mj-lt"/>
              <a:buAutoNum type="arabicPeriod"/>
            </a:pPr>
            <a:r>
              <a:rPr lang="zh-CN" altLang="en-US" dirty="0" smtClean="0"/>
              <a:t>模块概述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 smtClean="0"/>
              <a:t>策略开发语言与</a:t>
            </a:r>
            <a:r>
              <a:rPr lang="en-US" altLang="zh-CN" dirty="0" smtClean="0"/>
              <a:t>R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国内常见语言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要素</a:t>
            </a:r>
            <a:r>
              <a:rPr lang="zh-CN" altLang="en-US" dirty="0" smtClean="0"/>
              <a:t>和特点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R</a:t>
            </a:r>
            <a:r>
              <a:rPr lang="zh-CN" altLang="en-US" dirty="0" smtClean="0"/>
              <a:t>的优势和挑战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dirty="0" smtClean="0"/>
              <a:t>天</a:t>
            </a:r>
            <a:r>
              <a:rPr lang="zh-CN" altLang="en-US" dirty="0"/>
              <a:t>语</a:t>
            </a:r>
            <a:r>
              <a:rPr lang="zh-CN" altLang="en-US" dirty="0" smtClean="0"/>
              <a:t>平台与</a:t>
            </a:r>
            <a:r>
              <a:rPr lang="en-US" altLang="zh-CN" dirty="0" smtClean="0"/>
              <a:t>R</a:t>
            </a:r>
          </a:p>
          <a:p>
            <a:pPr marL="971550" lvl="1" indent="-571500">
              <a:buFont typeface="+mj-lt"/>
              <a:buAutoNum type="arabicPeriod"/>
            </a:pPr>
            <a:r>
              <a:rPr lang="en-US" altLang="zh-CN" dirty="0" smtClean="0"/>
              <a:t>R</a:t>
            </a:r>
            <a:r>
              <a:rPr lang="zh-CN" altLang="en-US" dirty="0" smtClean="0"/>
              <a:t>的接入方式</a:t>
            </a:r>
            <a:endParaRPr lang="en-US" altLang="zh-CN" dirty="0" smtClean="0"/>
          </a:p>
          <a:p>
            <a:pPr marL="971550" lvl="1" indent="-571500">
              <a:buFont typeface="+mj-lt"/>
              <a:buAutoNum type="arabicPeriod"/>
            </a:pPr>
            <a:r>
              <a:rPr lang="zh-CN" altLang="en-US" dirty="0" smtClean="0"/>
              <a:t>使用示例</a:t>
            </a:r>
            <a:endParaRPr lang="en-US" altLang="zh-CN" dirty="0" smtClean="0"/>
          </a:p>
          <a:p>
            <a:pPr marL="971550" lvl="1" indent="-571500">
              <a:buFont typeface="+mj-lt"/>
              <a:buAutoNum type="arabicPeriod"/>
            </a:pPr>
            <a:r>
              <a:rPr lang="zh-CN" altLang="en-US" dirty="0"/>
              <a:t>研发方向</a:t>
            </a:r>
          </a:p>
        </p:txBody>
      </p:sp>
    </p:spTree>
    <p:extLst>
      <p:ext uri="{BB962C8B-B14F-4D97-AF65-F5344CB8AC3E}">
        <p14:creationId xmlns:p14="http://schemas.microsoft.com/office/powerpoint/2010/main" val="17289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dirty="0"/>
              <a:t>程序化交易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2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zh-CN" altLang="en-US" dirty="0"/>
              <a:t>程序化交易系统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787208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“程序化交易”，是金融交易的一种方式：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294776"/>
            <a:ext cx="2161369" cy="1398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59210" y="2769264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）基于</a:t>
            </a:r>
            <a:r>
              <a:rPr lang="zh-CN" altLang="en-US" b="1" dirty="0"/>
              <a:t>数量化</a:t>
            </a:r>
            <a:r>
              <a:rPr lang="zh-CN" altLang="en-US" b="1" dirty="0" smtClean="0"/>
              <a:t>信息，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326775" y="4167832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）将</a:t>
            </a:r>
            <a:r>
              <a:rPr lang="zh-CN" altLang="en-US" b="1" dirty="0"/>
              <a:t>交易思想</a:t>
            </a:r>
            <a:r>
              <a:rPr lang="zh-CN" altLang="en-US" b="1" dirty="0" smtClean="0"/>
              <a:t>程序化，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065323" y="5382803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）使用</a:t>
            </a:r>
            <a:r>
              <a:rPr lang="zh-CN" altLang="en-US" b="1" dirty="0"/>
              <a:t>计算机进行</a:t>
            </a:r>
            <a:r>
              <a:rPr lang="zh-CN" altLang="en-US" b="1" dirty="0" smtClean="0"/>
              <a:t>交易</a:t>
            </a:r>
            <a:r>
              <a:rPr lang="zh-CN" altLang="en-US" sz="1200" b="1" dirty="0"/>
              <a:t>（以及研究测试</a:t>
            </a:r>
            <a:r>
              <a:rPr lang="zh-CN" altLang="en-US" sz="1200" b="1" dirty="0" smtClean="0"/>
              <a:t>）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03" y="3410804"/>
            <a:ext cx="2058981" cy="1490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80584"/>
            <a:ext cx="3165731" cy="15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zh-CN" altLang="en-US" dirty="0"/>
              <a:t>程序化交易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系统结构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一般主要有四个模块构成：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4918" y="2776282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）基于</a:t>
            </a:r>
            <a:r>
              <a:rPr lang="zh-CN" altLang="en-US" b="1" dirty="0"/>
              <a:t>数量化</a:t>
            </a:r>
            <a:r>
              <a:rPr lang="zh-CN" altLang="en-US" b="1" dirty="0" smtClean="0"/>
              <a:t>信息，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88700" y="3897052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）将</a:t>
            </a:r>
            <a:r>
              <a:rPr lang="zh-CN" altLang="en-US" b="1" dirty="0"/>
              <a:t>交易思想</a:t>
            </a:r>
            <a:r>
              <a:rPr lang="zh-CN" altLang="en-US" b="1" dirty="0" smtClean="0"/>
              <a:t>程序化，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03601" y="4969807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）使用</a:t>
            </a:r>
            <a:r>
              <a:rPr lang="zh-CN" altLang="en-US" b="1" dirty="0"/>
              <a:t>计算机进行</a:t>
            </a:r>
            <a:r>
              <a:rPr lang="zh-CN" altLang="en-US" b="1" dirty="0" smtClean="0"/>
              <a:t>交易</a:t>
            </a:r>
            <a:endParaRPr lang="en-US" altLang="zh-CN" b="1" dirty="0" smtClean="0"/>
          </a:p>
          <a:p>
            <a:r>
              <a:rPr lang="zh-CN" altLang="en-US" sz="1200" b="1" dirty="0" smtClean="0"/>
              <a:t>（</a:t>
            </a:r>
            <a:r>
              <a:rPr lang="zh-CN" altLang="en-US" sz="1200" b="1" dirty="0"/>
              <a:t>以及研究测试</a:t>
            </a:r>
            <a:r>
              <a:rPr lang="zh-CN" altLang="en-US" sz="1200" b="1" dirty="0" smtClean="0"/>
              <a:t>）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457200" y="2492896"/>
            <a:ext cx="2602632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6691884" y="1370524"/>
            <a:ext cx="1429816" cy="1152128"/>
          </a:xfrm>
          <a:prstGeom prst="wedgeRectCallout">
            <a:avLst>
              <a:gd name="adj1" fmla="val -74141"/>
              <a:gd name="adj2" fmla="val 823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数据流接入；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数据抓取；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数据处理；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存储推送；</a:t>
            </a:r>
            <a:endParaRPr lang="zh-CN" altLang="en-US" sz="1200" dirty="0"/>
          </a:p>
        </p:txBody>
      </p:sp>
      <p:sp>
        <p:nvSpPr>
          <p:cNvPr id="16" name="矩形标注 15"/>
          <p:cNvSpPr/>
          <p:nvPr/>
        </p:nvSpPr>
        <p:spPr>
          <a:xfrm>
            <a:off x="6958608" y="3095257"/>
            <a:ext cx="1429816" cy="948028"/>
          </a:xfrm>
          <a:prstGeom prst="wedgeRectCallout">
            <a:avLst>
              <a:gd name="adj1" fmla="val -92503"/>
              <a:gd name="adj2" fmla="val 525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开发语言；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开发环境；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函数库；</a:t>
            </a:r>
            <a:endParaRPr lang="en-US" altLang="zh-CN" sz="1200" dirty="0" smtClean="0"/>
          </a:p>
        </p:txBody>
      </p:sp>
      <p:sp>
        <p:nvSpPr>
          <p:cNvPr id="17" name="矩形标注 16"/>
          <p:cNvSpPr/>
          <p:nvPr/>
        </p:nvSpPr>
        <p:spPr>
          <a:xfrm>
            <a:off x="4499992" y="5877272"/>
            <a:ext cx="1182960" cy="750235"/>
          </a:xfrm>
          <a:prstGeom prst="wedgeRectCallout">
            <a:avLst>
              <a:gd name="adj1" fmla="val -59337"/>
              <a:gd name="adj2" fmla="val -810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测评体系；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分析功能；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可视化；</a:t>
            </a:r>
            <a:endParaRPr lang="zh-CN" altLang="en-US" sz="1200" dirty="0"/>
          </a:p>
        </p:txBody>
      </p:sp>
      <p:sp>
        <p:nvSpPr>
          <p:cNvPr id="18" name="矩形标注 17"/>
          <p:cNvSpPr/>
          <p:nvPr/>
        </p:nvSpPr>
        <p:spPr>
          <a:xfrm>
            <a:off x="7503840" y="5860738"/>
            <a:ext cx="1182960" cy="750235"/>
          </a:xfrm>
          <a:prstGeom prst="wedgeRectCallout">
            <a:avLst>
              <a:gd name="adj1" fmla="val -85357"/>
              <a:gd name="adj2" fmla="val -762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下单功能；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风险控制；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异常处理；</a:t>
            </a:r>
            <a:endParaRPr lang="zh-CN" altLang="en-US" sz="1200" dirty="0"/>
          </a:p>
        </p:txBody>
      </p:sp>
      <p:sp>
        <p:nvSpPr>
          <p:cNvPr id="19" name="下箭头 18"/>
          <p:cNvSpPr/>
          <p:nvPr/>
        </p:nvSpPr>
        <p:spPr>
          <a:xfrm>
            <a:off x="5256076" y="3284984"/>
            <a:ext cx="426876" cy="5244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650995" y="4457462"/>
            <a:ext cx="426876" cy="5244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941579" y="4445401"/>
            <a:ext cx="426876" cy="5244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527884" y="498186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研究评测模块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941579" y="498186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交易风控模块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605418" y="2636912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数据处理模块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608233" y="3809390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策略开发模块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8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9"/>
          <a:stretch/>
        </p:blipFill>
        <p:spPr>
          <a:xfrm>
            <a:off x="3199749" y="4293097"/>
            <a:ext cx="5188675" cy="25649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zh-CN" altLang="en-US" dirty="0"/>
              <a:t>程序化交易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模块简介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数据处理模块：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2419350" cy="3752850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714089"/>
              </p:ext>
            </p:extLst>
          </p:nvPr>
        </p:nvGraphicFramePr>
        <p:xfrm>
          <a:off x="3347864" y="1772816"/>
          <a:ext cx="50405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99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1429"/>
            <a:ext cx="5699494" cy="40219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zh-CN" altLang="en-US" dirty="0"/>
              <a:t>程序化交易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模块简介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策略</a:t>
            </a:r>
            <a:r>
              <a:rPr lang="zh-CN" altLang="en-US" dirty="0"/>
              <a:t>开发</a:t>
            </a:r>
            <a:r>
              <a:rPr lang="zh-CN" altLang="en-US" dirty="0" smtClean="0"/>
              <a:t>模块：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682485"/>
            <a:ext cx="1767469" cy="2160240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37077245"/>
              </p:ext>
            </p:extLst>
          </p:nvPr>
        </p:nvGraphicFramePr>
        <p:xfrm>
          <a:off x="3419872" y="1988840"/>
          <a:ext cx="5040560" cy="30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99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45224"/>
            <a:ext cx="3600000" cy="1335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098520"/>
            <a:ext cx="1824434" cy="17602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797152"/>
            <a:ext cx="3600000" cy="898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573016"/>
            <a:ext cx="3600000" cy="11852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zh-CN" altLang="en-US" dirty="0"/>
              <a:t>程序化交易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模块简介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研究测评模块：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245432"/>
            <a:ext cx="3600000" cy="1399592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7491102"/>
              </p:ext>
            </p:extLst>
          </p:nvPr>
        </p:nvGraphicFramePr>
        <p:xfrm>
          <a:off x="3347864" y="2058992"/>
          <a:ext cx="5040560" cy="338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4305" y="5328592"/>
            <a:ext cx="2283919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52936"/>
            <a:ext cx="7336262" cy="37784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zh-CN" altLang="en-US" dirty="0"/>
              <a:t>程序化交易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模块简介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39341"/>
            <a:ext cx="7488832" cy="85355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 smtClean="0"/>
              <a:t>3.4 </a:t>
            </a:r>
            <a:r>
              <a:rPr lang="zh-CN" altLang="en-US" dirty="0" smtClean="0"/>
              <a:t>交易风控模块：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92699134"/>
              </p:ext>
            </p:extLst>
          </p:nvPr>
        </p:nvGraphicFramePr>
        <p:xfrm>
          <a:off x="3131840" y="1916832"/>
          <a:ext cx="50405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47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7262</TotalTime>
  <Words>769</Words>
  <Application>Microsoft Office PowerPoint</Application>
  <PresentationFormat>全屏显示(4:3)</PresentationFormat>
  <Paragraphs>223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华文楷体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程序化交易系统与R</vt:lpstr>
      <vt:lpstr>报告内容</vt:lpstr>
      <vt:lpstr>程序化交易系统</vt:lpstr>
      <vt:lpstr>程序化交易系统</vt:lpstr>
      <vt:lpstr>程序化交易系统 – 系统结构</vt:lpstr>
      <vt:lpstr>程序化交易系统 – 模块简介</vt:lpstr>
      <vt:lpstr>程序化交易系统 – 模块简介</vt:lpstr>
      <vt:lpstr>程序化交易系统 – 模块简介</vt:lpstr>
      <vt:lpstr>程序化交易系统 – 模块简介</vt:lpstr>
      <vt:lpstr>PowerPoint 演示文稿</vt:lpstr>
      <vt:lpstr>策略开发语言与R</vt:lpstr>
      <vt:lpstr>策略开发语言与R</vt:lpstr>
      <vt:lpstr>策略开发语言与R</vt:lpstr>
      <vt:lpstr>策略开发语言与R</vt:lpstr>
      <vt:lpstr>天语平台与R</vt:lpstr>
      <vt:lpstr>天语平台与R</vt:lpstr>
      <vt:lpstr>天语平台与R</vt:lpstr>
      <vt:lpstr>天语平台与R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fyc</dc:creator>
  <cp:lastModifiedBy>景亮</cp:lastModifiedBy>
  <cp:revision>1074</cp:revision>
  <dcterms:modified xsi:type="dcterms:W3CDTF">2014-05-23T09:37:58Z</dcterms:modified>
</cp:coreProperties>
</file>