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396266-7537-49C8-8947-98BEAF108B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3037AB-E280-4298-B65F-A911CCAA5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8D534-089B-4536-B875-532A002D4E1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E5569B-9EE6-4B38-A15B-4EAD39A7F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06E30E-A19C-417D-A880-7C793A738C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6F79-FAA9-474D-BE13-BB05FB770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029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15D45-6FB8-443E-BF56-210660912D55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59A9-7D79-4F9F-BFAA-21E805C41D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1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259A9-7D79-4F9F-BFAA-21E805C41D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2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218" y="2402380"/>
            <a:ext cx="10058400" cy="171379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0" spc="-50" baseline="0">
                <a:solidFill>
                  <a:schemeClr val="bg1"/>
                </a:solidFill>
                <a:latin typeface="Press Start 2P" panose="02000503000000000000" pitchFamily="1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218" y="4570626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VT323" panose="00000509000000000000" pitchFamily="49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957A5D-8BBE-44BC-A65B-DA725BC9632A}" type="datetime1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4BC7523-63E5-4D4A-A8D7-75A0DFE680C2}" type="datetime1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05708"/>
            <a:ext cx="10058400" cy="95555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>
                <a:latin typeface="Press Start 2P" panose="02000503000000000000" pitchFamily="1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84802"/>
            <a:ext cx="10058400" cy="2984292"/>
          </a:xfrm>
          <a:prstGeom prst="rect">
            <a:avLst/>
          </a:prstGeom>
        </p:spPr>
        <p:txBody>
          <a:bodyPr/>
          <a:lstStyle>
            <a:lvl1pPr>
              <a:defRPr>
                <a:latin typeface="VT323" panose="00000509000000000000" pitchFamily="49" charset="0"/>
              </a:defRPr>
            </a:lvl1pPr>
            <a:lvl2pPr>
              <a:defRPr>
                <a:latin typeface="VT323" panose="00000509000000000000" pitchFamily="49" charset="0"/>
              </a:defRPr>
            </a:lvl2pPr>
            <a:lvl3pPr>
              <a:defRPr>
                <a:latin typeface="VT323" panose="00000509000000000000" pitchFamily="49" charset="0"/>
              </a:defRPr>
            </a:lvl3pPr>
            <a:lvl4pPr>
              <a:defRPr>
                <a:latin typeface="VT323" panose="00000509000000000000" pitchFamily="49" charset="0"/>
              </a:defRPr>
            </a:lvl4pPr>
            <a:lvl5pPr>
              <a:defRPr>
                <a:latin typeface="VT323" panose="00000509000000000000" pitchFamily="49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E90581-387C-47CE-94F6-F2B082DB6A27}" type="datetime1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537C0C5-62D0-48EB-8DF2-15E5B1B55344}" type="datetime1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1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FF5C71F-CB3E-4CE5-ABF1-1EC4A9A0928F}" type="datetime1">
              <a:rPr lang="fr-FR" smtClean="0"/>
              <a:t>26/01/2022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24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E36F6C2-74C3-49FE-AC88-0512C125A0DE}" type="datetime1">
              <a:rPr lang="fr-FR" smtClean="0"/>
              <a:t>26/01/2022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19F24E6-3869-4EFA-801D-70DDB029CDAE}" type="datetime1">
              <a:rPr lang="fr-FR" smtClean="0"/>
              <a:t>26/01/2022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84C0748-69AF-4517-9DA1-923F1B3831E4}" type="datetime1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40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568A64B-175C-4934-990A-B214A9EAE8B6}" type="datetime1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8215" y="46573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6781" y="5105770"/>
            <a:ext cx="1312025" cy="365125"/>
          </a:xfrm>
          <a:prstGeom prst="rect">
            <a:avLst/>
          </a:prstGeom>
        </p:spPr>
        <p:txBody>
          <a:bodyPr/>
          <a:lstStyle/>
          <a:p>
            <a:fld id="{E07EC13C-DE88-422C-A24B-CC2D7FC04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6CB9C94-2D58-4152-BCD2-1F788003F109}"/>
              </a:ext>
            </a:extLst>
          </p:cNvPr>
          <p:cNvGrpSpPr/>
          <p:nvPr userDrawn="1"/>
        </p:nvGrpSpPr>
        <p:grpSpPr>
          <a:xfrm>
            <a:off x="0" y="4469"/>
            <a:ext cx="12203673" cy="982494"/>
            <a:chOff x="-11673" y="5875507"/>
            <a:chExt cx="12203673" cy="9824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9AD68D-C3C0-4D23-9A91-11D5A2190721}"/>
                </a:ext>
              </a:extLst>
            </p:cNvPr>
            <p:cNvSpPr/>
            <p:nvPr/>
          </p:nvSpPr>
          <p:spPr>
            <a:xfrm>
              <a:off x="-11673" y="5875507"/>
              <a:ext cx="12203673" cy="982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25F48D79-C76E-481E-BD77-2501F6F0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6126" y="6099048"/>
              <a:ext cx="2867543" cy="663119"/>
            </a:xfrm>
            <a:prstGeom prst="rect">
              <a:avLst/>
            </a:prstGeom>
          </p:spPr>
        </p:pic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4EE7EC-102F-4D4E-BA3D-171523350E9E}"/>
              </a:ext>
            </a:extLst>
          </p:cNvPr>
          <p:cNvSpPr txBox="1">
            <a:spLocks/>
          </p:cNvSpPr>
          <p:nvPr userDrawn="1"/>
        </p:nvSpPr>
        <p:spPr>
          <a:xfrm>
            <a:off x="11113477" y="108830"/>
            <a:ext cx="1008986" cy="69771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VT323" panose="00000509000000000000" pitchFamily="49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67C4DE-123B-4349-8ECD-A610A18186BA}" type="slidenum">
              <a:rPr lang="fr-FR" sz="4000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que 25">
            <a:extLst>
              <a:ext uri="{FF2B5EF4-FFF2-40B4-BE49-F238E27FC236}">
                <a16:creationId xmlns:a16="http://schemas.microsoft.com/office/drawing/2014/main" id="{574FD13B-C70C-4FA2-ADD4-987FD92F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2129129"/>
            <a:ext cx="9144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62D4F-D8AA-40F8-AAB9-862A4F8A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77D1D-3249-4534-99C6-469C4327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0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25158-4A7B-487A-8A96-C7C3518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33F90-5FA7-4AAC-8730-4C900FE7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7976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000000"/>
      </a:accent2>
      <a:accent3>
        <a:srgbClr val="FFFFFF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</Words>
  <Application>Microsoft Office PowerPoint</Application>
  <PresentationFormat>Grand écran</PresentationFormat>
  <Paragraphs>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Press Start 2P</vt:lpstr>
      <vt:lpstr>VT323</vt:lpstr>
      <vt:lpstr>Rétrospective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Cielesis .</dc:creator>
  <cp:lastModifiedBy>Cielesis .</cp:lastModifiedBy>
  <cp:revision>1</cp:revision>
  <dcterms:created xsi:type="dcterms:W3CDTF">2022-01-26T09:19:05Z</dcterms:created>
  <dcterms:modified xsi:type="dcterms:W3CDTF">2022-01-26T09:55:35Z</dcterms:modified>
</cp:coreProperties>
</file>