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8"/>
  </p:normalViewPr>
  <p:slideViewPr>
    <p:cSldViewPr snapToGrid="0">
      <p:cViewPr>
        <p:scale>
          <a:sx n="66" d="100"/>
          <a:sy n="66" d="100"/>
        </p:scale>
        <p:origin x="2176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A289-8C91-4960-C30B-3C3568AD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B7F2F-C97E-6231-37C9-94F38F76C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F289-F8EE-5F0D-6F52-7E583C4D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10DD-B82F-4349-A3D3-00A42867A8E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6894D-C8D4-4908-DFF0-6A44FA1C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70CB-F297-5FF0-0C57-1945FB55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D20-9579-FE46-8019-91F5D2F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5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6602-230D-89BE-EDC6-0E45D672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192F9-DD4E-D417-3A7F-0809C7081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45D0-0450-6857-8F2F-48F7B5E5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10DD-B82F-4349-A3D3-00A42867A8E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0D4D-462C-F952-3194-EE65654D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46A1-582F-F09F-1069-6B3B2ECA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D20-9579-FE46-8019-91F5D2F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6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98A4F-3BA4-34E9-D93D-BAD786074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5A995-288F-8F8C-9960-AF7C912E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CA38-CDC5-6003-1465-7BC2BB5A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10DD-B82F-4349-A3D3-00A42867A8E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A57F-93D7-5E61-717F-13F5E875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26F81-1CF7-D7C7-B13E-C2B5C792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D20-9579-FE46-8019-91F5D2F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9B08-788B-FA83-695E-6646003A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3428-498E-B065-4023-A642FCD4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B9E20-6D22-74A4-607F-AC0DB21A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10DD-B82F-4349-A3D3-00A42867A8E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89DC-23F2-D184-8C8A-2BA4B186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3B27-B723-052A-B3CC-0B17F1E9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D20-9579-FE46-8019-91F5D2F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9390-79B1-20FA-BF56-24BED437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E8C51-F049-A982-F7CF-403260A0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51B2-D2E5-20B1-6929-F7EFE799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10DD-B82F-4349-A3D3-00A42867A8E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D5B8-7D5C-DD98-C90E-EE73A055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EBD52-623A-56BE-9C66-13F3D67A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D20-9579-FE46-8019-91F5D2F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2316-941A-C113-3C97-21C5B1B3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8995-ED79-2100-3EBA-E690910AF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E9C13-3CC8-6CC3-7A4C-733C2E55E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18F35-13A6-43BA-73D5-51D3C07C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10DD-B82F-4349-A3D3-00A42867A8E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A1A31-1556-F1B6-F350-11376F28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F36C0-6578-149B-2120-A2DA5CF6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D20-9579-FE46-8019-91F5D2F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84A9-E9A6-DB35-8DB8-1CDE0FE2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38A42-A98A-5AC1-A745-7CA8E4B3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D9E79-99E3-1AE8-0963-4F6A5E669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319FF-5E7E-C70D-E672-465B893F6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6883F-99A4-6A30-F459-C4CCF7520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46063-1D37-C532-5C46-90A6E79C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10DD-B82F-4349-A3D3-00A42867A8E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9020E-6BE2-E6CB-0026-B41D3CDB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87BBF-AC34-ED59-2495-1AA483C1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D20-9579-FE46-8019-91F5D2F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A147-F28D-821E-2667-7F1BFE1F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DD100-054B-C1F1-C769-DA3FC661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10DD-B82F-4349-A3D3-00A42867A8E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75B8B-3549-F6BD-F0EC-63B07F40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7899C-2D21-7BB8-7D10-FAE78BD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D20-9579-FE46-8019-91F5D2F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3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2ED54-B38B-0169-91B2-4072191D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10DD-B82F-4349-A3D3-00A42867A8E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D3D27-50DF-AC5A-8C28-2AFC9B9E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A8F4D-95C4-3F80-EC77-A0391ED1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D20-9579-FE46-8019-91F5D2F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AD93-4F32-CDBD-DAD4-95748C11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AE9F-3BEF-ACFC-48F2-14278E63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873AD-7181-57F5-CFF9-4B388B83C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E5ED2-15CD-B31F-73A0-0963578D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10DD-B82F-4349-A3D3-00A42867A8E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D153D-41A3-AC6C-BD98-D6469B19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16187-24D4-7784-E69F-2F864DEC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D20-9579-FE46-8019-91F5D2F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86C1-671A-E56A-DA7E-1B8AB3CD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7A3CA-9E22-0D99-498B-8A363F270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CA417-0C0F-5D28-89C2-A6665263F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EA0F9-2702-36A3-1DD9-32366629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10DD-B82F-4349-A3D3-00A42867A8E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C6CF-89F4-86B4-540A-24C21A53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4224C-B5E9-97C2-6B59-2DABC526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AD20-9579-FE46-8019-91F5D2F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5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EE6FA-8B1F-3B2D-B44B-2D2FD4D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C67E5-DD59-36B3-DDF8-816CD509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81C61-86DB-B648-5F96-25AF31776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D10DD-B82F-4349-A3D3-00A42867A8E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4F3D-1F96-1457-BD8D-23DDB7E51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0F7D-6C1C-A195-5715-048FD2B56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6AD20-9579-FE46-8019-91F5D2F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4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C07F-A96D-4E5C-D885-D504D7E1F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BF75B-7849-C4FC-F534-2DE24435B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CB28DF5-383F-724F-13C5-469D963BD6C2}"/>
              </a:ext>
            </a:extLst>
          </p:cNvPr>
          <p:cNvSpPr/>
          <p:nvPr/>
        </p:nvSpPr>
        <p:spPr>
          <a:xfrm>
            <a:off x="1226918" y="1415004"/>
            <a:ext cx="3865945" cy="386594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E63B937E-E5B0-90A6-B675-BC5556AEEE13}"/>
              </a:ext>
            </a:extLst>
          </p:cNvPr>
          <p:cNvSpPr/>
          <p:nvPr/>
        </p:nvSpPr>
        <p:spPr>
          <a:xfrm rot="5400000">
            <a:off x="2129741" y="2225431"/>
            <a:ext cx="2604304" cy="224509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F8BEEC-138E-D963-156F-08B3E2276A8D}"/>
              </a:ext>
            </a:extLst>
          </p:cNvPr>
          <p:cNvSpPr/>
          <p:nvPr/>
        </p:nvSpPr>
        <p:spPr>
          <a:xfrm>
            <a:off x="6819420" y="1415004"/>
            <a:ext cx="3865945" cy="3865945"/>
          </a:xfrm>
          <a:prstGeom prst="ellipse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7EA12D-16C9-A91A-AAE6-757C39C52915}"/>
              </a:ext>
            </a:extLst>
          </p:cNvPr>
          <p:cNvSpPr/>
          <p:nvPr/>
        </p:nvSpPr>
        <p:spPr>
          <a:xfrm rot="5400000">
            <a:off x="7751394" y="2369051"/>
            <a:ext cx="2001994" cy="1957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5380-3AA6-A060-E7CB-DD6EEF19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1FDC0-9FF4-1848-10B1-469B66E4AF7C}"/>
              </a:ext>
            </a:extLst>
          </p:cNvPr>
          <p:cNvSpPr/>
          <p:nvPr/>
        </p:nvSpPr>
        <p:spPr>
          <a:xfrm>
            <a:off x="4179307" y="2767280"/>
            <a:ext cx="4331635" cy="1323439"/>
          </a:xfrm>
          <a:prstGeom prst="rect">
            <a:avLst/>
          </a:prstGeom>
          <a:noFill/>
          <a:effectLst/>
          <a:scene3d>
            <a:camera prst="orthographicFront"/>
            <a:lightRig rig="chilly" dir="t"/>
          </a:scene3d>
          <a:sp3d extrusionH="76200" prstMaterial="matte">
            <a:bevelT w="127000" h="254000" prst="coolSlant"/>
            <a:bevelB/>
          </a:sp3d>
        </p:spPr>
        <p:txBody>
          <a:bodyPr wrap="none" lIns="91440" tIns="45720" rIns="91440" bIns="45720">
            <a:spAutoFit/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sz="8000" b="1" cap="none" spc="0" dirty="0">
                <a:ln/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AR</a:t>
            </a:r>
            <a:r>
              <a:rPr lang="zh-TW" altLang="en-US" sz="8000" b="1" cap="none" spc="0" dirty="0">
                <a:ln/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US" altLang="zh-TW" sz="8000" b="1" cap="none" spc="0" dirty="0" err="1">
                <a:ln/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fNIRS</a:t>
            </a:r>
            <a:endParaRPr lang="en-US" sz="8000" b="1" cap="none" spc="0" dirty="0">
              <a:ln/>
              <a:solidFill>
                <a:schemeClr val="tx2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331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Fan-Yu Yen</dc:creator>
  <cp:lastModifiedBy>Fan-Yu Yen</cp:lastModifiedBy>
  <cp:revision>3</cp:revision>
  <dcterms:created xsi:type="dcterms:W3CDTF">2024-05-13T20:27:14Z</dcterms:created>
  <dcterms:modified xsi:type="dcterms:W3CDTF">2024-05-14T21:22:31Z</dcterms:modified>
</cp:coreProperties>
</file>