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/YiuhN0xX/Veg5bRrv+109R/t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Ragunathan" userId="814eaf67-c532-4efd-aaa4-1561e2ce05eb" providerId="ADAL" clId="{321CBB2C-C617-4AB8-BA84-FE182C5F1C19}"/>
    <pc:docChg chg="modSld">
      <pc:chgData name="Rahul Ragunathan" userId="814eaf67-c532-4efd-aaa4-1561e2ce05eb" providerId="ADAL" clId="{321CBB2C-C617-4AB8-BA84-FE182C5F1C19}" dt="2021-12-07T14:27:47.227" v="2" actId="20577"/>
      <pc:docMkLst>
        <pc:docMk/>
      </pc:docMkLst>
      <pc:sldChg chg="modSp mod">
        <pc:chgData name="Rahul Ragunathan" userId="814eaf67-c532-4efd-aaa4-1561e2ce05eb" providerId="ADAL" clId="{321CBB2C-C617-4AB8-BA84-FE182C5F1C19}" dt="2021-12-07T14:27:47.227" v="2" actId="20577"/>
        <pc:sldMkLst>
          <pc:docMk/>
          <pc:sldMk cId="0" sldId="257"/>
        </pc:sldMkLst>
        <pc:spChg chg="mod">
          <ac:chgData name="Rahul Ragunathan" userId="814eaf67-c532-4efd-aaa4-1561e2ce05eb" providerId="ADAL" clId="{321CBB2C-C617-4AB8-BA84-FE182C5F1C19}" dt="2021-12-07T14:27:44.886" v="1" actId="20577"/>
          <ac:spMkLst>
            <pc:docMk/>
            <pc:sldMk cId="0" sldId="257"/>
            <ac:spMk id="176" creationId="{00000000-0000-0000-0000-000000000000}"/>
          </ac:spMkLst>
        </pc:spChg>
        <pc:spChg chg="mod">
          <ac:chgData name="Rahul Ragunathan" userId="814eaf67-c532-4efd-aaa4-1561e2ce05eb" providerId="ADAL" clId="{321CBB2C-C617-4AB8-BA84-FE182C5F1C19}" dt="2021-12-07T14:27:47.227" v="2" actId="20577"/>
          <ac:spMkLst>
            <pc:docMk/>
            <pc:sldMk cId="0" sldId="257"/>
            <ac:spMk id="1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Remote Respiratory Rate and Heart Rate Evaluation</a:t>
            </a:r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03NOV21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Rahul Ragunathan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Miguel Mireles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713913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and Analysis Overview</a:t>
            </a:r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1773264" y="1517951"/>
            <a:ext cx="9344236" cy="2211877"/>
            <a:chOff x="340262" y="1625600"/>
            <a:chExt cx="9344236" cy="2211877"/>
          </a:xfrm>
        </p:grpSpPr>
        <p:sp>
          <p:nvSpPr>
            <p:cNvPr id="167" name="Google Shape;167;p2"/>
            <p:cNvSpPr/>
            <p:nvPr/>
          </p:nvSpPr>
          <p:spPr>
            <a:xfrm>
              <a:off x="340262" y="1625600"/>
              <a:ext cx="3043043" cy="2167466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446069" y="1731407"/>
              <a:ext cx="2831429" cy="1955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75" tIns="148575" rIns="148575" bIns="14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n-US" sz="3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 Acquisition</a:t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469550" y="1670011"/>
              <a:ext cx="3043043" cy="216746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3575357" y="1775818"/>
              <a:ext cx="2831429" cy="1955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75" tIns="148575" rIns="148575" bIns="14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n-US" sz="3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Region of Interest Selection</a:t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641455" y="1658632"/>
              <a:ext cx="3043043" cy="216746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6747262" y="1764439"/>
              <a:ext cx="2831429" cy="1955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75" tIns="148575" rIns="148575" bIns="14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n-US" sz="3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Signal Processing</a:t>
              </a:r>
              <a:endParaRPr/>
            </a:p>
          </p:txBody>
        </p:sp>
      </p:grpSp>
      <p:pic>
        <p:nvPicPr>
          <p:cNvPr id="173" name="Google Shape;1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102" y="5859336"/>
            <a:ext cx="1548006" cy="34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 descr="A black camera with a red light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8989" y="6030220"/>
            <a:ext cx="1228416" cy="1065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1154111" y="3830851"/>
            <a:ext cx="3266980" cy="1754326"/>
          </a:xfrm>
          <a:prstGeom prst="rect">
            <a:avLst/>
          </a:prstGeom>
          <a:noFill/>
          <a:ln w="603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Sensor (Occipital ST01)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830 nm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Blackfly U3-28S5M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Detector: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7.5 HZ , 12 bit depth ADC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4737455" y="3830851"/>
            <a:ext cx="3180900" cy="2308800"/>
          </a:xfrm>
          <a:prstGeom prst="rect">
            <a:avLst/>
          </a:prstGeom>
          <a:noFill/>
          <a:ln w="603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ROI are chosen: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Heart Rate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Chest/Abdomen Respiratory Rate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mask applied based on statistics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of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Detectors / KLT for tracking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8234750" y="3841250"/>
            <a:ext cx="3436200" cy="2031900"/>
          </a:xfrm>
          <a:prstGeom prst="rect">
            <a:avLst/>
          </a:prstGeom>
          <a:noFill/>
          <a:ln w="603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over ROI to generate time series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Mode Decomposition(EMD)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Denoising/Detrending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Bandpass Filter 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2346828" y="134354"/>
            <a:ext cx="634292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/>
          </a:p>
        </p:txBody>
      </p:sp>
      <p:pic>
        <p:nvPicPr>
          <p:cNvPr id="183" name="Google Shape;1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696"/>
            <a:ext cx="9238631" cy="53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3431" y="1189175"/>
            <a:ext cx="2496169" cy="171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Constraints and Future Directions</a:t>
            </a:r>
            <a:endParaRPr/>
          </a:p>
        </p:txBody>
      </p:sp>
      <p:sp>
        <p:nvSpPr>
          <p:cNvPr id="190" name="Google Shape;190;p4"/>
          <p:cNvSpPr txBox="1">
            <a:spLocks noGrp="1"/>
          </p:cNvSpPr>
          <p:nvPr>
            <p:ph type="body" idx="1"/>
          </p:nvPr>
        </p:nvSpPr>
        <p:spPr>
          <a:xfrm>
            <a:off x="838200" y="14267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Constraints: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Sensitive to motion artifacts-</a:t>
            </a:r>
            <a:r>
              <a:rPr lang="en-US" b="1"/>
              <a:t>Image stabilization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Very sensitive to pose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Respiratory Rate ROI (chest) is highly sensitive to conditions of exposure (sweaters, jackets, blankets, etc)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Future Directions: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Multiwavelength sources/Thermal cameras can allow for just face ROI based approaches –</a:t>
            </a:r>
            <a:r>
              <a:rPr lang="en-US" b="1"/>
              <a:t>Less sensitivity to noise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Increasingly sophisticated algorithmic approaches (PCA, CHROM, PBV, MLSVD etc)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97155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1_Custom Design</vt:lpstr>
      <vt:lpstr>Remote Respiratory Rate and Heart Rate Evaluation</vt:lpstr>
      <vt:lpstr>System and Analysis Overview</vt:lpstr>
      <vt:lpstr>PowerPoint Presentation</vt:lpstr>
      <vt:lpstr>Constraints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Respiratory Rate and Heart Rate Evaluation</dc:title>
  <dc:creator>Rahul Ragunathan</dc:creator>
  <cp:lastModifiedBy>Rahul Ragunathan</cp:lastModifiedBy>
  <cp:revision>1</cp:revision>
  <dcterms:created xsi:type="dcterms:W3CDTF">2021-11-02T13:37:32Z</dcterms:created>
  <dcterms:modified xsi:type="dcterms:W3CDTF">2021-12-07T14:27:52Z</dcterms:modified>
</cp:coreProperties>
</file>