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970" r:id="rId3"/>
    <p:sldId id="971" r:id="rId4"/>
    <p:sldId id="902" r:id="rId5"/>
    <p:sldId id="901" r:id="rId6"/>
    <p:sldId id="925" r:id="rId7"/>
    <p:sldId id="926" r:id="rId8"/>
    <p:sldId id="965" r:id="rId9"/>
    <p:sldId id="258" r:id="rId10"/>
    <p:sldId id="259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38F22-36E3-49A0-B40B-8FBD70A4ADD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644FB9A-0B56-4354-B411-8AED962144F4}">
      <dgm:prSet phldrT="[ข้อความ]" custT="1"/>
      <dgm:spPr>
        <a:solidFill>
          <a:schemeClr val="bg1"/>
        </a:solidFill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>
          <a:sp3d extrusionH="57150">
            <a:bevelT w="38100" h="38100" prst="slope"/>
          </a:sp3d>
        </a:bodyPr>
        <a:lstStyle/>
        <a:p>
          <a:r>
            <a:rPr lang="th-TH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การตั้ง </a:t>
          </a:r>
          <a:r>
            <a:rPr lang="en-US" sz="4400" b="1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Notebook: </a:t>
          </a:r>
          <a:r>
            <a:rPr lang="en-US" sz="44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https://www.anaconda.com/</a:t>
          </a:r>
          <a:endParaRPr lang="th-TH" sz="4400" b="1" dirty="0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65E10A-0EF2-48FD-8283-D89B155B4358}" type="parTrans" cxnId="{B8EC7F19-D96F-4204-B0EE-EF498765F961}">
      <dgm:prSet/>
      <dgm:spPr/>
      <dgm:t>
        <a:bodyPr/>
        <a:lstStyle/>
        <a:p>
          <a:endParaRPr lang="th-TH" sz="4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C49019-BE2E-43DF-968E-826696263CF9}" type="sibTrans" cxnId="{B8EC7F19-D96F-4204-B0EE-EF498765F961}">
      <dgm:prSet/>
      <dgm:spPr/>
      <dgm:t>
        <a:bodyPr/>
        <a:lstStyle/>
        <a:p>
          <a:endParaRPr lang="th-TH" sz="4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19E6DD0-FC88-4BB6-8056-86C236616C99}" type="pres">
      <dgm:prSet presAssocID="{6F338F22-36E3-49A0-B40B-8FBD70A4ADDB}" presName="CompostProcess" presStyleCnt="0">
        <dgm:presLayoutVars>
          <dgm:dir/>
          <dgm:resizeHandles val="exact"/>
        </dgm:presLayoutVars>
      </dgm:prSet>
      <dgm:spPr/>
    </dgm:pt>
    <dgm:pt modelId="{91D5916E-4E27-465F-9B74-8B30E04E1B52}" type="pres">
      <dgm:prSet presAssocID="{6F338F22-36E3-49A0-B40B-8FBD70A4ADDB}" presName="arrow" presStyleLbl="bgShp" presStyleIdx="0" presStyleCnt="1"/>
      <dgm:spPr>
        <a:solidFill>
          <a:srgbClr val="00B050"/>
        </a:solidFill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 prst="slope"/>
        </a:sp3d>
      </dgm:spPr>
    </dgm:pt>
    <dgm:pt modelId="{E9212FDF-31A2-4419-940D-68F50C8D5ACD}" type="pres">
      <dgm:prSet presAssocID="{6F338F22-36E3-49A0-B40B-8FBD70A4ADDB}" presName="linearProcess" presStyleCnt="0"/>
      <dgm:spPr/>
    </dgm:pt>
    <dgm:pt modelId="{E15748BB-1904-4FC1-83C6-FDB6196905CF}" type="pres">
      <dgm:prSet presAssocID="{D644FB9A-0B56-4354-B411-8AED962144F4}" presName="textNode" presStyleLbl="node1" presStyleIdx="0" presStyleCnt="1" custLinFactNeighborX="-3462" custLinFactNeighborY="393">
        <dgm:presLayoutVars>
          <dgm:bulletEnabled val="1"/>
        </dgm:presLayoutVars>
      </dgm:prSet>
      <dgm:spPr/>
    </dgm:pt>
  </dgm:ptLst>
  <dgm:cxnLst>
    <dgm:cxn modelId="{B8EC7F19-D96F-4204-B0EE-EF498765F961}" srcId="{6F338F22-36E3-49A0-B40B-8FBD70A4ADDB}" destId="{D644FB9A-0B56-4354-B411-8AED962144F4}" srcOrd="0" destOrd="0" parTransId="{EC65E10A-0EF2-48FD-8283-D89B155B4358}" sibTransId="{D0C49019-BE2E-43DF-968E-826696263CF9}"/>
    <dgm:cxn modelId="{E864AF48-CF3E-4734-AC0A-32E3B184CCFB}" type="presOf" srcId="{6F338F22-36E3-49A0-B40B-8FBD70A4ADDB}" destId="{519E6DD0-FC88-4BB6-8056-86C236616C99}" srcOrd="0" destOrd="0" presId="urn:microsoft.com/office/officeart/2005/8/layout/hProcess9"/>
    <dgm:cxn modelId="{F5250FB9-7AB5-4980-AE7E-89395647FB35}" type="presOf" srcId="{D644FB9A-0B56-4354-B411-8AED962144F4}" destId="{E15748BB-1904-4FC1-83C6-FDB6196905CF}" srcOrd="0" destOrd="0" presId="urn:microsoft.com/office/officeart/2005/8/layout/hProcess9"/>
    <dgm:cxn modelId="{FD66F32F-D774-4E2D-9213-BE0C8C56656F}" type="presParOf" srcId="{519E6DD0-FC88-4BB6-8056-86C236616C99}" destId="{91D5916E-4E27-465F-9B74-8B30E04E1B52}" srcOrd="0" destOrd="0" presId="urn:microsoft.com/office/officeart/2005/8/layout/hProcess9"/>
    <dgm:cxn modelId="{239923C9-21D6-4090-A897-D7AD30A4BCF5}" type="presParOf" srcId="{519E6DD0-FC88-4BB6-8056-86C236616C99}" destId="{E9212FDF-31A2-4419-940D-68F50C8D5ACD}" srcOrd="1" destOrd="0" presId="urn:microsoft.com/office/officeart/2005/8/layout/hProcess9"/>
    <dgm:cxn modelId="{A048C455-B82B-4BDA-926E-34595184EDA4}" type="presParOf" srcId="{E9212FDF-31A2-4419-940D-68F50C8D5ACD}" destId="{E15748BB-1904-4FC1-83C6-FDB6196905CF}" srcOrd="0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5916E-4E27-465F-9B74-8B30E04E1B52}">
      <dsp:nvSpPr>
        <dsp:cNvPr id="0" name=""/>
        <dsp:cNvSpPr/>
      </dsp:nvSpPr>
      <dsp:spPr>
        <a:xfrm>
          <a:off x="788669" y="0"/>
          <a:ext cx="8938260" cy="6044064"/>
        </a:xfrm>
        <a:prstGeom prst="rightArrow">
          <a:avLst/>
        </a:prstGeom>
        <a:solidFill>
          <a:srgbClr val="00B050"/>
        </a:solidFill>
        <a:ln>
          <a:solidFill>
            <a:srgbClr val="FF0000"/>
          </a:solidFill>
        </a:ln>
        <a:effectLst/>
        <a:scene3d>
          <a:camera prst="orthographicFront"/>
          <a:lightRig rig="threePt" dir="t"/>
        </a:scene3d>
        <a:sp3d>
          <a:bevelT prst="slop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748BB-1904-4FC1-83C6-FDB6196905CF}">
      <dsp:nvSpPr>
        <dsp:cNvPr id="0" name=""/>
        <dsp:cNvSpPr/>
      </dsp:nvSpPr>
      <dsp:spPr>
        <a:xfrm>
          <a:off x="373817" y="1822720"/>
          <a:ext cx="9135427" cy="241762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slop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  <a:sp3d extrusionH="57150">
            <a:bevelT w="38100" h="38100" prst="slope"/>
          </a:sp3d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การตั้ง </a:t>
          </a:r>
          <a:r>
            <a:rPr lang="en-US" sz="4400" b="1" kern="1200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sz="4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Notebook: </a:t>
          </a:r>
          <a:r>
            <a:rPr lang="en-US" sz="44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https://www.anaconda.com/</a:t>
          </a:r>
          <a:endParaRPr lang="th-TH" sz="4400" b="1" kern="1200" dirty="0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91836" y="1940739"/>
        <a:ext cx="8899389" cy="2181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83FF-A4F7-88AA-5A42-6EDF449FA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E0AF8-A737-62F9-4EBB-A052AE2D7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39AEC-BFE3-BFA8-836A-40CC60C7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1EE-6418-40FC-9F83-C4EA2CB19EBB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A4B8-5848-083E-5415-3C4E6A86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8C69-C57F-9946-45A0-7F07D8C0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5E98-21E0-4EB6-B0BE-6D6CF811B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258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4883-54A3-661C-99D2-43EEDB0C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716C4-9537-D117-8882-1A8C88978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E3829-8C27-48FB-3A15-9F0BDC89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1EE-6418-40FC-9F83-C4EA2CB19EBB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F1168-3C0B-675E-E02A-EA815149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FE630-DE91-B732-2F29-301AF39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5E98-21E0-4EB6-B0BE-6D6CF811B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350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5B35C-3B02-8362-E3AE-EC185E0AB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74234-E6FB-A462-EFD6-D35A01AB2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6591-B673-2D48-3C80-176E4C99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1EE-6418-40FC-9F83-C4EA2CB19EBB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C7872-89E7-09BA-4EE5-86970CB6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C21D-E749-C5CF-C117-46675397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5E98-21E0-4EB6-B0BE-6D6CF811B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3805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E3EA711-CE46-4A05-92A4-585ED0CD9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B6053A6A-50D0-4761-A3C4-F7CD3B743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18C8944-B526-4720-8889-77362C80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B3C2-3068-4AED-A621-197D13C55ABE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0ACDAF7-3E1F-42E5-9291-991CEC56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9D3FB77-A63B-487D-8052-1A92010D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898-2111-4533-A798-1E9C282968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2684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CAB2829-5742-4FF0-9AB2-5DA5D7FC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455DE7A-7A97-4DE7-9213-758AAE47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0843E60-75CA-4FAB-B09F-768CC402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B3C2-3068-4AED-A621-197D13C55ABE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3F53268-F931-4BAE-A907-1F8D2B85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F5FEF7-E854-425A-B405-2CD970FF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898-2111-4533-A798-1E9C282968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8609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DCF9709-7609-4122-B6E8-4FA888D7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28AF53A-D8B8-484B-A71A-5D84F8A4B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BC65B3F-7993-42A2-ADDB-85864CA1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B3C2-3068-4AED-A621-197D13C55ABE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D038D40-8B64-4E1F-9871-6518B337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FA6D4E0-489B-4CC5-AACB-3F9E83E6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898-2111-4533-A798-1E9C282968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021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A6254EC-1E3F-4811-B3EB-EA0940D0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1E5B24E-2750-4EC6-B665-7B5B41D9A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3FC3F31C-11EB-44E6-92BC-4291267F1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D55FF4A-20B6-49AF-B89F-9D80A34D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B3C2-3068-4AED-A621-197D13C55ABE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FD2DDDD-8673-45AE-973B-F1E452DF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C1E2374-F379-4FF7-8802-D370646E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898-2111-4533-A798-1E9C282968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3961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5708C08-F21A-40A3-A113-C2258DEC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8F0E22C-35BF-4337-B882-E8ABDA7D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33F651AD-473F-46D4-9427-F30946986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9F906F3-7B9F-4F74-93BB-191AD8C15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FD0233BD-F979-447B-996E-1CDC30177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F76C635C-52D9-49DC-8E51-114C04C7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B3C2-3068-4AED-A621-197D13C55ABE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32D072F3-E425-44B1-B57D-B9BC5E66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C7C235D-D0A7-479A-9174-1BA5B499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898-2111-4533-A798-1E9C282968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4482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F97A4F-D214-4665-8D61-776AEF14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BA22B38-BB41-4A62-91FC-092CB77B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B3C2-3068-4AED-A621-197D13C55ABE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EBA495F-3DF2-49A6-85B3-EA1BEE63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DD89CF9A-743F-40E1-BD6E-C299140D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898-2111-4533-A798-1E9C282968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8805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8A2EB068-A4E4-4DEB-99DA-1C0740EB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B3C2-3068-4AED-A621-197D13C55ABE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E6314F1E-0B60-474F-8298-85389E8B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48B1208-FD9B-49A5-81F6-574DFEC3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898-2111-4533-A798-1E9C282968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4935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8EB4D5-F316-43F1-9026-F039391A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04DEBFF-A1F5-43C2-A714-4EB57186F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A4B074B-EDAF-4420-87C5-DFDF3FDB9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F14D280-6516-4DB2-8DAE-4107704F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B3C2-3068-4AED-A621-197D13C55ABE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8D826F5-0E5D-4494-814C-841EB2B9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936C1CA-7700-42D7-9A93-E163CC69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898-2111-4533-A798-1E9C282968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54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376A-5F8F-DE0F-21E8-6FE1EF52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D107-F83C-9351-1374-542A7C04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E542-6324-0D9F-A0CD-AD7F4A1E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1EE-6418-40FC-9F83-C4EA2CB19EBB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7445-04BA-3804-EBC4-9D82EB5F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2F32A-94EC-58D6-067F-27E19195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5E98-21E0-4EB6-B0BE-6D6CF811B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49815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7CD8D9-CC31-4C0A-A7E2-9FBE51D4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39864319-E7F1-4A7C-86F3-65E62B9EE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838C76D-DE16-49C7-9000-4CC521B54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E9A9304-D125-4BCE-8C29-9902DA01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B3C2-3068-4AED-A621-197D13C55ABE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81F2078-65FA-4B02-BA2D-9F53CC4A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ECC07B8-367A-4C17-87BA-C02E1B95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898-2111-4533-A798-1E9C282968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1100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F3221C7-FADD-43ED-84D7-7E230E64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C3CBE13-6E35-4AF4-AFA3-D57A27298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FA0144F-5F27-48FD-B67A-1354647E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B3C2-3068-4AED-A621-197D13C55ABE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4619DB8-EB63-4E61-97A3-3FF4F10E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E2CDFB6-1C10-400B-80AB-FD4FFE1B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898-2111-4533-A798-1E9C282968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874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5A70D3D-4A08-4D49-8E07-66AB2899E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0BB5EE4-C3C4-4163-BA10-C8B69D4C8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D524A14-E764-4834-9691-B24166F8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B3C2-3068-4AED-A621-197D13C55ABE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70A3799-421E-42E5-AB47-D26EF9AE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1190790-82F2-4005-ADF2-ADD2877C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898-2111-4533-A798-1E9C282968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144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BE4C-D0CF-E472-5B7D-2E7E8DB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01B62-CA63-9331-DDB7-CF10099E8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B78F-D67F-03F6-AAD1-5642FCBC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1EE-6418-40FC-9F83-C4EA2CB19EBB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9D00-8106-2F9F-C7C9-7A9EF801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8DBB8-1759-6B09-85D1-0CD31073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5E98-21E0-4EB6-B0BE-6D6CF811B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126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916F-6719-052F-2DB1-669C91F1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B5ED-1C3A-FE99-8827-CD264E458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8038-3E92-F1E4-0C66-E205571D7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2C2B-0CFB-FECF-47D0-AAF470C7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1EE-6418-40FC-9F83-C4EA2CB19EBB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6E128-5AB2-3347-C687-5A9FEDC2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1DEC3-592F-54B0-72EB-7B98A448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5E98-21E0-4EB6-B0BE-6D6CF811B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64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CA63-E988-877B-BA32-44874B10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78FB7-AFCE-43CC-28EB-A2DD5CF0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3F97E-8C37-6502-146D-D9664CF2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94888-3E36-78BE-063E-FB7F5E691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12062-1DB2-51E3-1A84-E3BF1F4FC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12A6A-0EAA-81E7-317F-8AEDBDF8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1EE-6418-40FC-9F83-C4EA2CB19EBB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9761F-723F-B715-25AD-B3338E99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37574-D11E-4369-260D-71DEB4C4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5E98-21E0-4EB6-B0BE-6D6CF811B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40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0F7A-4768-7536-1731-646A11E8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1F809-F285-0F13-B58D-1AD2B6FB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1EE-6418-40FC-9F83-C4EA2CB19EBB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EEC0A-E293-FE96-C6BF-2D6D6664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D16BA-A09F-DB26-6383-77197979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5E98-21E0-4EB6-B0BE-6D6CF811B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847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9A7DE-5D14-ECF8-6234-7A21ED02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1EE-6418-40FC-9F83-C4EA2CB19EBB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A23DB-95E0-2E4B-E53A-24400028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2D811-EC57-1CB1-51E5-29DC743D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5E98-21E0-4EB6-B0BE-6D6CF811B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41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DA3-0D51-8234-8DBF-FAFBE037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E970-244F-BA63-8F22-25D3A242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FF1B6-7AD4-D659-89A8-5495B3C6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D7B5C-E0E9-34D4-D877-C21959EB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1EE-6418-40FC-9F83-C4EA2CB19EBB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053F3-D38E-E489-FA6E-EAA6531F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499F5-FFA4-7B7B-0209-8C3D4879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5E98-21E0-4EB6-B0BE-6D6CF811B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910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8515-BE39-3F8D-8658-31632B6E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B722E-D723-1D34-D749-3B0093795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88578-0B35-2FA8-5F07-98DA752D6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05022-D5ED-84EB-B19C-C7937DAC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1EE-6418-40FC-9F83-C4EA2CB19EBB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C93B5-8431-3387-9713-060A983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D3218-D161-869F-54B0-284660F3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5E98-21E0-4EB6-B0BE-6D6CF811B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187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E229C-ABA7-4B1E-D2D3-34C3F9B3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66E91-F373-0F9A-AB3D-228DDA94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ECED-A385-1250-4953-F432C0167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21EE-6418-40FC-9F83-C4EA2CB19EBB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43572-6511-93D2-5344-F04FC1595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3DA9-3741-AF50-1D2F-DB0044659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A5E98-21E0-4EB6-B0BE-6D6CF811B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215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2A5EF554-A789-4C6F-9B8C-64B2AB1B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7E8ED8D-E7B4-4736-91AA-2EB44094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6C6C21D-3DCE-4830-A3DD-097494382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B3C2-3068-4AED-A621-197D13C55ABE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760A581-C07F-4FED-A1C1-1ECD416EE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C1A216C-1AA4-43AF-98C4-0F8223BC2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4898-2111-4533-A798-1E9C282968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084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420D0F-54CC-4DC2-B372-DC4DB98F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ตัวแทนเนื้อหา 3">
            <a:extLst>
              <a:ext uri="{FF2B5EF4-FFF2-40B4-BE49-F238E27FC236}">
                <a16:creationId xmlns:a16="http://schemas.microsoft.com/office/drawing/2014/main" id="{BB371937-71EE-40E8-A9AA-4E20C2D4CB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65125"/>
          <a:ext cx="10515600" cy="6044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43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11DD-E8DD-2C75-7C3A-463173C7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9069-FB0B-942D-4DA4-951D30FF8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F92B0-2386-3A4D-1B25-CB3F3BD2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ECD3555-08E8-2D70-2C25-AA3A30339F46}"/>
              </a:ext>
            </a:extLst>
          </p:cNvPr>
          <p:cNvSpPr/>
          <p:nvPr/>
        </p:nvSpPr>
        <p:spPr>
          <a:xfrm>
            <a:off x="2381796" y="3743947"/>
            <a:ext cx="2072080" cy="754840"/>
          </a:xfrm>
          <a:prstGeom prst="wedgeRoundRectCallout">
            <a:avLst>
              <a:gd name="adj1" fmla="val 97484"/>
              <a:gd name="adj2" fmla="val 271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</a:t>
            </a:r>
            <a:endParaRPr kumimoji="0" lang="th-TH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99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48D745-CFDA-46A7-BB2B-82176385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27" y="365125"/>
            <a:ext cx="10884673" cy="1325563"/>
          </a:xfrm>
        </p:spPr>
        <p:txBody>
          <a:bodyPr>
            <a:normAutofit/>
          </a:bodyPr>
          <a:lstStyle/>
          <a:p>
            <a:pPr algn="ctr"/>
            <a:r>
              <a:rPr lang="th-TH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การจัดการสภาพแวดล้อม 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Anaconda (</a:t>
            </a:r>
            <a:r>
              <a:rPr lang="en-US" sz="36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Notebook) </a:t>
            </a:r>
            <a:r>
              <a:rPr lang="th-TH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เพื่อใช้งานบน 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Code </a:t>
            </a:r>
            <a:endParaRPr lang="th-TH" sz="36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F7DD309-3498-4C49-BE1F-D7646D847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825625"/>
            <a:ext cx="11274950" cy="4351338"/>
          </a:xfrm>
        </p:spPr>
        <p:txBody>
          <a:bodyPr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h-TH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ไปที่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 </a:t>
            </a:r>
            <a:r>
              <a:rPr kumimoji="0" lang="th-TH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 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naconda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Navigator (Anaconda3) </a:t>
            </a:r>
            <a:r>
              <a:rPr kumimoji="0" lang="th-TH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เพื่อเปิดใช้งาน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5F3E9B9-626C-4B3F-912D-AC28AFDB2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135" y="2871428"/>
            <a:ext cx="7087239" cy="39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BB8DC9-155B-41B3-92B9-33CC3CC8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คลิกที่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Environments 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 +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(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ข้างล่าง)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ในช่อง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ตรงกลาง ตั้งชื่อ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myenv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เสร็จแล้วคลิก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D00E06-805C-4B0C-A1BB-1F31A7998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5776" cy="4351338"/>
          </a:xfrm>
        </p:spPr>
        <p:txBody>
          <a:bodyPr/>
          <a:lstStyle/>
          <a:p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A8A47002-76C2-45E6-9563-A80CD7064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32" y="1690688"/>
            <a:ext cx="8820512" cy="49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2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ECDC42-98A8-48E0-9C6F-BA385071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365125"/>
            <a:ext cx="1096772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Activate </a:t>
            </a:r>
            <a:r>
              <a:rPr lang="th-TH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เพื่อทำการติดตั้ง </a:t>
            </a:r>
            <a:r>
              <a:rPr lang="en-US" sz="36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6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6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opencv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-python, pandas, </a:t>
            </a:r>
            <a:r>
              <a:rPr lang="en-US" sz="36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6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matplotlib.pyplot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อื่นๆ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46B9CA9-F611-4F33-A831-31249704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79" y="1825624"/>
            <a:ext cx="4996953" cy="4845519"/>
          </a:xfrm>
        </p:spPr>
        <p:txBody>
          <a:bodyPr>
            <a:normAutofit fontScale="92500" lnSpcReduction="20000"/>
          </a:bodyPr>
          <a:lstStyle/>
          <a:p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ไปที่ค้นหา พิมพ์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cmd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 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as administrator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จะแสดง 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prompt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ดังนี้ </a:t>
            </a:r>
          </a:p>
          <a:p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C:\WINDOWS\system32&gt;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พิมพ์เพื่อ 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activate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ดังนี้ </a:t>
            </a:r>
            <a:endParaRPr lang="en-US" sz="2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C:\WINDOWS\system32&gt;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activate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myenv</a:t>
            </a:r>
            <a:endParaRPr lang="th-TH" sz="2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myenv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C:\WINDOWS\system32&gt;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ให้ทำการติดตั้ง 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ต่างๆ ดังนี้ </a:t>
            </a:r>
          </a:p>
          <a:p>
            <a:pPr marL="0" indent="0">
              <a:buNone/>
            </a:pP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##รัน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บน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gpu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เช็คสเปก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gpu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ไปที่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manager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erformance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หรือคลิกขวา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PC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ให้เลือกรันตามสเปกของเครื่องที่มี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gpu</a:t>
            </a:r>
            <a:endParaRPr lang="en-US" sz="2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endParaRPr lang="en-US" sz="2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tensorflow-cpu</a:t>
            </a:r>
            <a:endParaRPr lang="en-US" sz="2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tensorflow-gpu</a:t>
            </a:r>
            <a:endParaRPr lang="en-US" sz="2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</a:t>
            </a:r>
            <a:endParaRPr lang="en-US" sz="2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th-TH" sz="2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65FE9563-E592-436B-9A37-A2D836182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06"/>
          <a:stretch/>
        </p:blipFill>
        <p:spPr>
          <a:xfrm>
            <a:off x="5383032" y="1890945"/>
            <a:ext cx="6638014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2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7D4E864-24F0-4146-AA24-69088C859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543"/>
            <a:ext cx="10515600" cy="56124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 --all</a:t>
            </a:r>
          </a:p>
          <a:p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 anaconda-navigator</a:t>
            </a:r>
          </a:p>
          <a:p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 navigator-updater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opencv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-python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matplotlib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pandas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-U scikit-learn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pydotplus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graphviz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install -c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-forge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pydotplus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scikit-plot</a:t>
            </a:r>
          </a:p>
        </p:txBody>
      </p:sp>
    </p:spTree>
    <p:extLst>
      <p:ext uri="{BB962C8B-B14F-4D97-AF65-F5344CB8AC3E}">
        <p14:creationId xmlns:p14="http://schemas.microsoft.com/office/powerpoint/2010/main" val="134939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2D9D66F-437D-4FB8-94CD-A95371E3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E2687E5-1855-4283-8AA3-927FA191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seaborn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statsmodels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xgboost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gensim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-V #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ตรวจเช็ค</a:t>
            </a:r>
            <a:r>
              <a:rPr lang="th-TH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เวอร์ชัน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-V #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ตรวจเช็ค</a:t>
            </a:r>
            <a:r>
              <a:rPr lang="th-TH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เวอร์ชัน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</a:p>
          <a:p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info --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envs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#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ดู 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แต่ละ 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 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anconda3</a:t>
            </a:r>
          </a:p>
        </p:txBody>
      </p:sp>
    </p:spTree>
    <p:extLst>
      <p:ext uri="{BB962C8B-B14F-4D97-AF65-F5344CB8AC3E}">
        <p14:creationId xmlns:p14="http://schemas.microsoft.com/office/powerpoint/2010/main" val="10355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A7B2-1291-3B3B-B891-4C533FE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5BCC-A26C-5B1C-5363-CF7D2A0CC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182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C5E2-7950-3110-7F4E-03D8676B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1C2D-550D-6575-31AC-F472255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128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Office Theme</vt:lpstr>
      <vt:lpstr>ธีมของ Office</vt:lpstr>
      <vt:lpstr>PowerPoint Presentation</vt:lpstr>
      <vt:lpstr>PowerPoint Presentation</vt:lpstr>
      <vt:lpstr>การจัดการสภาพแวดล้อม Anaconda (Jupyter Notebook) เพื่อใช้งานบน VS Code </vt:lpstr>
      <vt:lpstr>คลิกที่ Environments เลือก + Create (ข้างล่าง) ในช่อง Name ตรงกลาง ตั้งชื่อ myenv เสร็จแล้วคลิก Create</vt:lpstr>
      <vt:lpstr>Activate เพื่อทำการติดตั้ง tensorflow, keras, opencv-python, pandas, numpy, matplotlib.pyplot และ อื่นๆ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techatach khlaisokk</dc:creator>
  <cp:lastModifiedBy>techatach khlaisokk</cp:lastModifiedBy>
  <cp:revision>1</cp:revision>
  <dcterms:created xsi:type="dcterms:W3CDTF">2023-02-28T13:31:49Z</dcterms:created>
  <dcterms:modified xsi:type="dcterms:W3CDTF">2023-02-28T13:49:57Z</dcterms:modified>
</cp:coreProperties>
</file>