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handoutMasterIdLst>
    <p:handoutMasterId r:id="rId16"/>
  </p:handoutMasterIdLst>
  <p:sldIdLst>
    <p:sldId id="256" r:id="rId2"/>
    <p:sldId id="264" r:id="rId3"/>
    <p:sldId id="266" r:id="rId4"/>
    <p:sldId id="271" r:id="rId5"/>
    <p:sldId id="265" r:id="rId6"/>
    <p:sldId id="268" r:id="rId7"/>
    <p:sldId id="259" r:id="rId8"/>
    <p:sldId id="269" r:id="rId9"/>
    <p:sldId id="270" r:id="rId10"/>
    <p:sldId id="257" r:id="rId11"/>
    <p:sldId id="272" r:id="rId12"/>
    <p:sldId id="273" r:id="rId13"/>
    <p:sldId id="274" r:id="rId1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45" y="1063"/>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6857B86A-DEC1-407C-A1BB-5BF9ACCBCA6A}">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Défense en profondeur</a:t>
          </a:r>
        </a:p>
      </dgm:t>
    </dgm:pt>
    <dgm:pt modelId="{8CA7BF9B-8199-4683-AD57-CB0086659013}" type="parTrans" cxnId="{B12F0503-977A-4B5D-8CB7-420B041FF863}">
      <dgm:prSet/>
      <dgm:spPr/>
      <dgm:t>
        <a:bodyPr rtlCol="0"/>
        <a:lstStyle/>
        <a:p>
          <a:pPr rtl="0"/>
          <a:endParaRPr lang="en-US"/>
        </a:p>
      </dgm:t>
    </dgm:pt>
    <dgm:pt modelId="{F087F24E-A7D7-4DCE-B2A7-9B941289621A}" type="sibTrans" cxnId="{B12F0503-977A-4B5D-8CB7-420B041FF863}">
      <dgm:prSet/>
      <dgm:spPr/>
      <dgm:t>
        <a:bodyPr rtlCol="0"/>
        <a:lstStyle/>
        <a:p>
          <a:pPr rtl="0"/>
          <a:endParaRPr lang="en-US"/>
        </a:p>
      </dgm:t>
    </dgm:pt>
    <dgm:pt modelId="{4C8BFA56-3F75-4CAD-90A3-2F214D699322}">
      <dgm:prSet phldrT="[Text]"/>
      <dgm:spPr/>
      <dgm:t>
        <a:bodyPr rtlCol="0"/>
        <a:lstStyle/>
        <a:p>
          <a:pPr rtl="0">
            <a:buFont typeface="Arial" panose="020B0604020202020204" pitchFamily="34" charset="0"/>
            <a:buChar char="•"/>
          </a:pPr>
          <a:r>
            <a:rPr lang="fr" dirty="0">
              <a:latin typeface="Tahoma" panose="020B0604030504040204" pitchFamily="34" charset="0"/>
              <a:ea typeface="Tahoma" panose="020B0604030504040204" pitchFamily="34" charset="0"/>
              <a:cs typeface="Tahoma" panose="020B0604030504040204" pitchFamily="34" charset="0"/>
            </a:rPr>
            <a:t>Mise en place de plusieurs systèmes de défenses indépendant</a:t>
          </a:r>
        </a:p>
      </dgm:t>
    </dgm:pt>
    <dgm:pt modelId="{9A6E3B20-A734-4412-84CF-0134D93D4B28}" type="parTrans" cxnId="{4CD5FCDD-1F8A-43A3-BD77-CBE3B3864C41}">
      <dgm:prSet/>
      <dgm:spPr/>
      <dgm:t>
        <a:bodyPr rtlCol="0"/>
        <a:lstStyle/>
        <a:p>
          <a:pPr rtl="0"/>
          <a:endParaRPr lang="en-US"/>
        </a:p>
      </dgm:t>
    </dgm:pt>
    <dgm:pt modelId="{7B50916F-B8BA-427F-B9F0-A301E54D7FB3}" type="sibTrans" cxnId="{4CD5FCDD-1F8A-43A3-BD77-CBE3B3864C41}">
      <dgm:prSet/>
      <dgm:spPr/>
      <dgm:t>
        <a:bodyPr rtlCol="0"/>
        <a:lstStyle/>
        <a:p>
          <a:pPr rtl="0"/>
          <a:endParaRPr lang="en-US"/>
        </a:p>
      </dgm:t>
    </dgm:pt>
    <dgm:pt modelId="{ABA77F75-8642-4931-8D7E-BE6C6DB9940D}">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Moindre privilège</a:t>
          </a:r>
        </a:p>
      </dgm:t>
    </dgm:pt>
    <dgm:pt modelId="{FCF9AE1B-B22B-4F91-BFD8-DDBBF762F128}" type="parTrans" cxnId="{D959B3EA-A66A-4B40-901C-93ECD4985A93}">
      <dgm:prSet/>
      <dgm:spPr/>
      <dgm:t>
        <a:bodyPr rtlCol="0"/>
        <a:lstStyle/>
        <a:p>
          <a:pPr rtl="0"/>
          <a:endParaRPr lang="en-US"/>
        </a:p>
      </dgm:t>
    </dgm:pt>
    <dgm:pt modelId="{1A095211-ADB0-42CA-9F24-F1BC942872F3}" type="sibTrans" cxnId="{D959B3EA-A66A-4B40-901C-93ECD4985A93}">
      <dgm:prSet/>
      <dgm:spPr/>
      <dgm:t>
        <a:bodyPr rtlCol="0"/>
        <a:lstStyle/>
        <a:p>
          <a:pPr rtl="0"/>
          <a:endParaRPr lang="en-US"/>
        </a:p>
      </dgm:t>
    </dgm:pt>
    <dgm:pt modelId="{611C3B18-07F8-4A66-9682-97E24AEF6014}">
      <dgm:prSet phldrT="[Text]"/>
      <dgm:spPr/>
      <dgm:t>
        <a:bodyPr rtlCol="0"/>
        <a:lstStyle/>
        <a:p>
          <a:pPr rtl="0">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rPr>
            <a:t>une tâche ne doit bénéficier que de privilèges strictement nécessaires à l'exécution du code menant à bien ses fonctionnalités</a:t>
          </a:r>
          <a:endParaRPr lang="fr"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rtlCol="0"/>
        <a:lstStyle/>
        <a:p>
          <a:pPr rtl="0"/>
          <a:endParaRPr lang="en-US"/>
        </a:p>
      </dgm:t>
    </dgm:pt>
    <dgm:pt modelId="{477660C6-2B6D-4FB8-B9A3-D555E2082C2A}" type="sibTrans" cxnId="{D5D61B4C-1312-427C-BDCC-013237D8A488}">
      <dgm:prSet/>
      <dgm:spPr/>
      <dgm:t>
        <a:bodyPr rtlCol="0"/>
        <a:lstStyle/>
        <a:p>
          <a:pPr rtl="0"/>
          <a:endParaRPr lang="en-US"/>
        </a:p>
      </dgm:t>
    </dgm:pt>
    <dgm:pt modelId="{DA5DFAD8-E443-4F53-9341-A0903BBBD378}">
      <dgm:prSet phldrT="[Text]"/>
      <dgm:spPr/>
      <dgm:t>
        <a:bodyPr rtlCol="0"/>
        <a:lstStyle/>
        <a:p>
          <a:pPr rtl="0"/>
          <a:r>
            <a:rPr lang="fr" dirty="0">
              <a:latin typeface="Tahoma" panose="020B0604030504040204" pitchFamily="34" charset="0"/>
              <a:ea typeface="Tahoma" panose="020B0604030504040204" pitchFamily="34" charset="0"/>
              <a:cs typeface="Tahoma" panose="020B0604030504040204" pitchFamily="34" charset="0"/>
            </a:rPr>
            <a:t>Journalisation</a:t>
          </a:r>
        </a:p>
      </dgm:t>
    </dgm:pt>
    <dgm:pt modelId="{F6012B3B-01B0-4E7C-A363-0177B95D3DD8}" type="parTrans" cxnId="{0073D4C3-F488-4F79-B637-186FAECF6BAD}">
      <dgm:prSet/>
      <dgm:spPr/>
      <dgm:t>
        <a:bodyPr rtlCol="0"/>
        <a:lstStyle/>
        <a:p>
          <a:pPr rtl="0"/>
          <a:endParaRPr lang="en-US"/>
        </a:p>
      </dgm:t>
    </dgm:pt>
    <dgm:pt modelId="{76D9F54E-47B3-4FE0-B465-AD673964072E}" type="sibTrans" cxnId="{0073D4C3-F488-4F79-B637-186FAECF6BAD}">
      <dgm:prSet/>
      <dgm:spPr/>
      <dgm:t>
        <a:bodyPr rtlCol="0"/>
        <a:lstStyle/>
        <a:p>
          <a:pPr rtl="0"/>
          <a:endParaRPr lang="en-US"/>
        </a:p>
      </dgm:t>
    </dgm:pt>
    <dgm:pt modelId="{6EE89B4E-BAED-4A90-B29D-70AF11256801}">
      <dgm:prSet phldrT="[Text]"/>
      <dgm:spPr/>
      <dgm:t>
        <a:bodyPr rtlCol="0"/>
        <a:lstStyle/>
        <a:p>
          <a:pPr rtl="0">
            <a:buFont typeface="Arial" panose="020B0604020202020204" pitchFamily="34" charset="0"/>
            <a:buChar char="•"/>
          </a:pPr>
          <a:r>
            <a:rPr lang="fr-FR" dirty="0">
              <a:latin typeface="Tahoma" panose="020B0604030504040204" pitchFamily="34" charset="0"/>
              <a:ea typeface="Tahoma" panose="020B0604030504040204" pitchFamily="34" charset="0"/>
              <a:cs typeface="Tahoma" panose="020B0604030504040204" pitchFamily="34" charset="0"/>
            </a:rPr>
            <a:t>Permettre la traçabilité de l'activité d'un réseau et d'apporter la preuve de cette activité.</a:t>
          </a:r>
          <a:endParaRPr lang="fr"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rtlCol="0"/>
        <a:lstStyle/>
        <a:p>
          <a:pPr rtl="0"/>
          <a:endParaRPr lang="en-US"/>
        </a:p>
      </dgm:t>
    </dgm:pt>
    <dgm:pt modelId="{E71503C3-CFB7-4144-AD9F-7A42A87A3A6B}" type="sibTrans" cxnId="{CA949A5F-9945-4C59-A233-D70AFFF70BDA}">
      <dgm:prSet/>
      <dgm:spPr/>
      <dgm:t>
        <a:bodyPr rtlCol="0"/>
        <a:lstStyle/>
        <a:p>
          <a:pPr rtl="0"/>
          <a:endParaRPr lang="en-US"/>
        </a:p>
      </dgm:t>
    </dgm:pt>
    <dgm:pt modelId="{E9F6F737-8D6A-4A96-B398-75188242E2F4}">
      <dgm:prSet phldrT="[Text]"/>
      <dgm:spPr/>
      <dgm:t>
        <a:bodyPr rtlCol="0"/>
        <a:lstStyle/>
        <a:p>
          <a:pPr rtl="0">
            <a:buFont typeface="Arial" panose="020B0604020202020204" pitchFamily="34" charset="0"/>
            <a:buChar char="•"/>
          </a:pPr>
          <a:r>
            <a:rPr lang="fr" dirty="0">
              <a:latin typeface="Tahoma" panose="020B0604030504040204" pitchFamily="34" charset="0"/>
              <a:ea typeface="Tahoma" panose="020B0604030504040204" pitchFamily="34" charset="0"/>
              <a:cs typeface="Tahoma" panose="020B0604030504040204" pitchFamily="34" charset="0"/>
            </a:rPr>
            <a:t>Dans le cas d’une connexion internet : VPN+Firewall+Anti-virus</a:t>
          </a:r>
        </a:p>
      </dgm:t>
    </dgm:pt>
    <dgm:pt modelId="{136987EF-0FC9-4B64-9146-38BABE0B2A48}" type="parTrans" cxnId="{C80BF4B2-2D03-48D3-B3A0-30642521685D}">
      <dgm:prSet/>
      <dgm:spPr/>
      <dgm:t>
        <a:bodyPr/>
        <a:lstStyle/>
        <a:p>
          <a:endParaRPr lang="fr-FR"/>
        </a:p>
      </dgm:t>
    </dgm:pt>
    <dgm:pt modelId="{253FE9E8-1620-41CA-A05A-FAA616C30622}" type="sibTrans" cxnId="{C80BF4B2-2D03-48D3-B3A0-30642521685D}">
      <dgm:prSet/>
      <dgm:spPr/>
      <dgm:t>
        <a:bodyPr/>
        <a:lstStyle/>
        <a:p>
          <a:endParaRPr lang="fr-FR"/>
        </a:p>
      </dgm:t>
    </dgm:pt>
    <dgm:pt modelId="{42CCD435-2FC0-48DC-A377-00DCBE509640}">
      <dgm:prSet phldrT="[Text]"/>
      <dgm:spPr/>
      <dgm:t>
        <a:bodyPr rtlCol="0"/>
        <a:lstStyle/>
        <a:p>
          <a:pPr rtl="0">
            <a:buFont typeface="Arial" panose="020B0604020202020204" pitchFamily="34" charset="0"/>
            <a:buChar char="•"/>
          </a:pPr>
          <a:r>
            <a:rPr lang="fr" dirty="0">
              <a:latin typeface="Tahoma" panose="020B0604030504040204" pitchFamily="34" charset="0"/>
              <a:ea typeface="Tahoma" panose="020B0604030504040204" pitchFamily="34" charset="0"/>
              <a:cs typeface="Tahoma" panose="020B0604030504040204" pitchFamily="34" charset="0"/>
            </a:rPr>
            <a:t>Concentrer les mesures de sécurité au niveau du point d’entrée du système</a:t>
          </a:r>
        </a:p>
      </dgm:t>
    </dgm:pt>
    <dgm:pt modelId="{24B922E0-E7F1-430F-B101-B00A2F0C6547}" type="parTrans" cxnId="{DE35F03F-F096-44A7-9FD9-403C93716E39}">
      <dgm:prSet/>
      <dgm:spPr/>
      <dgm:t>
        <a:bodyPr/>
        <a:lstStyle/>
        <a:p>
          <a:endParaRPr lang="fr-FR"/>
        </a:p>
      </dgm:t>
    </dgm:pt>
    <dgm:pt modelId="{E906515E-5F5C-428F-AFC6-E47505EB038C}" type="sibTrans" cxnId="{DE35F03F-F096-44A7-9FD9-403C93716E39}">
      <dgm:prSet/>
      <dgm:spPr/>
      <dgm:t>
        <a:bodyPr/>
        <a:lstStyle/>
        <a:p>
          <a:endParaRPr lang="fr-FR"/>
        </a:p>
      </dgm:t>
    </dgm:pt>
    <dgm:pt modelId="{20512595-93DD-4B7A-BD2A-4977FBA99B8B}">
      <dgm:prSet phldrT="[Text]"/>
      <dgm:spPr/>
      <dgm:t>
        <a:bodyPr rtlCol="0"/>
        <a:lstStyle/>
        <a:p>
          <a:pPr rtl="0">
            <a:buFont typeface="Arial" panose="020B0604020202020204" pitchFamily="34" charset="0"/>
            <a:buChar char="•"/>
          </a:pPr>
          <a:r>
            <a:rPr lang="fr" dirty="0">
              <a:latin typeface="Tahoma" panose="020B0604030504040204" pitchFamily="34" charset="0"/>
              <a:ea typeface="Tahoma" panose="020B0604030504040204" pitchFamily="34" charset="0"/>
              <a:cs typeface="Tahoma" panose="020B0604030504040204" pitchFamily="34" charset="0"/>
            </a:rPr>
            <a:t>Détection des incidents de sécurité</a:t>
          </a:r>
        </a:p>
      </dgm:t>
    </dgm:pt>
    <dgm:pt modelId="{629D9287-598A-4A4E-BFF5-1487BC445F7F}" type="parTrans" cxnId="{E922DE72-715A-4C9F-A2D9-AFC40FAB8376}">
      <dgm:prSet/>
      <dgm:spPr/>
      <dgm:t>
        <a:bodyPr/>
        <a:lstStyle/>
        <a:p>
          <a:endParaRPr lang="fr-FR"/>
        </a:p>
      </dgm:t>
    </dgm:pt>
    <dgm:pt modelId="{8EF8F7E5-AD29-45DC-976D-7BD83058880F}" type="sibTrans" cxnId="{E922DE72-715A-4C9F-A2D9-AFC40FAB8376}">
      <dgm:prSet/>
      <dgm:spPr/>
      <dgm:t>
        <a:bodyPr/>
        <a:lstStyle/>
        <a:p>
          <a:endParaRPr lang="fr-FR"/>
        </a:p>
      </dgm:t>
    </dgm:pt>
    <dgm:pt modelId="{B0AFA00D-D8D9-4278-96CB-6B4F7C2CEB85}">
      <dgm:prSet phldrT="[Text]"/>
      <dgm:spPr/>
      <dgm:t>
        <a:bodyPr rtlCol="0"/>
        <a:lstStyle/>
        <a:p>
          <a:pPr rtl="0">
            <a:buFont typeface="Arial" panose="020B0604020202020204" pitchFamily="34" charset="0"/>
            <a:buChar char="•"/>
          </a:pPr>
          <a:r>
            <a:rPr lang="fr" dirty="0">
              <a:latin typeface="Tahoma" panose="020B0604030504040204" pitchFamily="34" charset="0"/>
              <a:ea typeface="Tahoma" panose="020B0604030504040204" pitchFamily="34" charset="0"/>
              <a:cs typeface="Tahoma" panose="020B0604030504040204" pitchFamily="34" charset="0"/>
            </a:rPr>
            <a:t>Limiter les permissions de l’utilisateur</a:t>
          </a:r>
        </a:p>
      </dgm:t>
    </dgm:pt>
    <dgm:pt modelId="{649F83A0-7CB6-433F-B529-2B2A0D514294}" type="parTrans" cxnId="{714ADFF4-8607-4C3C-8EA2-48B3264FF6C0}">
      <dgm:prSet/>
      <dgm:spPr/>
      <dgm:t>
        <a:bodyPr/>
        <a:lstStyle/>
        <a:p>
          <a:endParaRPr lang="fr-FR"/>
        </a:p>
      </dgm:t>
    </dgm:pt>
    <dgm:pt modelId="{0B7E8525-4424-4EEE-826B-765FB1809264}" type="sibTrans" cxnId="{714ADFF4-8607-4C3C-8EA2-48B3264FF6C0}">
      <dgm:prSet/>
      <dgm:spPr/>
      <dgm:t>
        <a:bodyPr/>
        <a:lstStyle/>
        <a:p>
          <a:endParaRPr lang="fr-FR"/>
        </a:p>
      </dgm:t>
    </dgm:pt>
    <dgm:pt modelId="{A502A74B-1E49-4C70-993E-5960804BF3FB}">
      <dgm:prSet phldrT="[Text]"/>
      <dgm:spPr/>
      <dgm:t>
        <a:bodyPr rtlCol="0"/>
        <a:lstStyle/>
        <a:p>
          <a:pPr rtl="0">
            <a:buFont typeface="Arial" panose="020B0604020202020204" pitchFamily="34" charset="0"/>
            <a:buChar char="•"/>
          </a:pPr>
          <a:endParaRPr lang="fr" dirty="0">
            <a:latin typeface="Tahoma" panose="020B0604030504040204" pitchFamily="34" charset="0"/>
            <a:ea typeface="Tahoma" panose="020B0604030504040204" pitchFamily="34" charset="0"/>
            <a:cs typeface="Tahoma" panose="020B0604030504040204" pitchFamily="34" charset="0"/>
          </a:endParaRPr>
        </a:p>
      </dgm:t>
    </dgm:pt>
    <dgm:pt modelId="{CC0ECCDE-9924-44A7-8A05-242AA0EE907A}" type="parTrans" cxnId="{2E6E939C-F551-429E-AFC9-44FA149B0E02}">
      <dgm:prSet/>
      <dgm:spPr/>
    </dgm:pt>
    <dgm:pt modelId="{66554A06-F3AB-48D3-9CAA-A4BB89C26633}" type="sibTrans" cxnId="{2E6E939C-F551-429E-AFC9-44FA149B0E02}">
      <dgm:prSet/>
      <dgm:spPr/>
    </dgm:pt>
    <dgm:pt modelId="{B8050619-0721-4277-8798-0ED584E42F7A}">
      <dgm:prSet phldrT="[Text]"/>
      <dgm:spPr/>
      <dgm:t>
        <a:bodyPr rtlCol="0"/>
        <a:lstStyle/>
        <a:p>
          <a:pPr rtl="0">
            <a:buFont typeface="Arial" panose="020B0604020202020204" pitchFamily="34" charset="0"/>
            <a:buChar char="•"/>
          </a:pPr>
          <a:endParaRPr lang="fr" dirty="0">
            <a:latin typeface="Tahoma" panose="020B0604030504040204" pitchFamily="34" charset="0"/>
            <a:ea typeface="Tahoma" panose="020B0604030504040204" pitchFamily="34" charset="0"/>
            <a:cs typeface="Tahoma" panose="020B0604030504040204" pitchFamily="34" charset="0"/>
          </a:endParaRPr>
        </a:p>
      </dgm:t>
    </dgm:pt>
    <dgm:pt modelId="{A040684F-086F-4D00-90E1-DB7036AFE434}" type="parTrans" cxnId="{84010C99-1743-4E7B-B092-2A1DFCE2C5FD}">
      <dgm:prSet/>
      <dgm:spPr/>
    </dgm:pt>
    <dgm:pt modelId="{18654A20-C8FD-442B-A9D2-C49082EB448E}" type="sibTrans" cxnId="{84010C99-1743-4E7B-B092-2A1DFCE2C5FD}">
      <dgm:prSet/>
      <dgm:spPr/>
    </dgm:pt>
    <dgm:pt modelId="{C9246183-6CCC-47BC-8188-6F20D97AA61D}">
      <dgm:prSet phldrT="[Text]"/>
      <dgm:spPr/>
      <dgm:t>
        <a:bodyPr rtlCol="0"/>
        <a:lstStyle/>
        <a:p>
          <a:pPr rtl="0">
            <a:buFont typeface="Arial" panose="020B0604020202020204" pitchFamily="34" charset="0"/>
            <a:buChar char="•"/>
          </a:pPr>
          <a:endParaRPr lang="fr" dirty="0">
            <a:latin typeface="Tahoma" panose="020B0604030504040204" pitchFamily="34" charset="0"/>
            <a:ea typeface="Tahoma" panose="020B0604030504040204" pitchFamily="34" charset="0"/>
            <a:cs typeface="Tahoma" panose="020B0604030504040204" pitchFamily="34" charset="0"/>
          </a:endParaRPr>
        </a:p>
      </dgm:t>
    </dgm:pt>
    <dgm:pt modelId="{768DB6B6-0FC0-4978-A79C-42B017BE4B61}" type="parTrans" cxnId="{C17BCDB2-DD87-4F8A-A14D-9754A40D2353}">
      <dgm:prSet/>
      <dgm:spPr/>
    </dgm:pt>
    <dgm:pt modelId="{ABE7A30B-A330-4A53-A4E6-AF5897DF0A9C}" type="sibTrans" cxnId="{C17BCDB2-DD87-4F8A-A14D-9754A40D2353}">
      <dgm:prSet/>
      <dgm:spPr/>
    </dgm:pt>
    <dgm:pt modelId="{3E671901-A24F-4E84-B06A-C59B17BB4F0B}">
      <dgm:prSet phldrT="[Text]"/>
      <dgm:spPr/>
      <dgm:t>
        <a:bodyPr rtlCol="0"/>
        <a:lstStyle/>
        <a:p>
          <a:pPr rtl="0">
            <a:buFont typeface="Arial" panose="020B0604020202020204" pitchFamily="34" charset="0"/>
            <a:buChar char="•"/>
          </a:pPr>
          <a:endParaRPr lang="fr" dirty="0">
            <a:latin typeface="Tahoma" panose="020B0604030504040204" pitchFamily="34" charset="0"/>
            <a:ea typeface="Tahoma" panose="020B0604030504040204" pitchFamily="34" charset="0"/>
            <a:cs typeface="Tahoma" panose="020B0604030504040204" pitchFamily="34" charset="0"/>
          </a:endParaRPr>
        </a:p>
      </dgm:t>
    </dgm:pt>
    <dgm:pt modelId="{A814CB85-B75F-45D6-BD5C-04E8FFDAFB59}" type="parTrans" cxnId="{9419B267-BA60-404C-B358-1537F60759D2}">
      <dgm:prSet/>
      <dgm:spPr/>
    </dgm:pt>
    <dgm:pt modelId="{31755938-3B00-4951-A708-678C5D7E7C10}" type="sibTrans" cxnId="{9419B267-BA60-404C-B358-1537F60759D2}">
      <dgm:prSet/>
      <dgm:spPr/>
    </dgm:pt>
    <dgm:pt modelId="{6808DFF4-DA4E-4C2F-B54C-F4C034688FF8}">
      <dgm:prSet phldrT="[Text]"/>
      <dgm:spPr/>
      <dgm:t>
        <a:bodyPr rtlCol="0"/>
        <a:lstStyle/>
        <a:p>
          <a:pPr rtl="0">
            <a:buFont typeface="Arial" panose="020B0604020202020204" pitchFamily="34" charset="0"/>
            <a:buChar char="•"/>
          </a:pPr>
          <a:endParaRPr lang="fr" dirty="0">
            <a:latin typeface="Tahoma" panose="020B0604030504040204" pitchFamily="34" charset="0"/>
            <a:ea typeface="Tahoma" panose="020B0604030504040204" pitchFamily="34" charset="0"/>
            <a:cs typeface="Tahoma" panose="020B0604030504040204" pitchFamily="34" charset="0"/>
          </a:endParaRPr>
        </a:p>
      </dgm:t>
    </dgm:pt>
    <dgm:pt modelId="{768C87B0-D63D-4CCF-B6FE-7DC86D5205E8}" type="parTrans" cxnId="{D9588A15-8621-4CAB-A3ED-30C924ADCCE7}">
      <dgm:prSet/>
      <dgm:spPr/>
    </dgm:pt>
    <dgm:pt modelId="{3409D267-FB56-4C57-8E92-4E15F53DB884}" type="sibTrans" cxnId="{D9588A15-8621-4CAB-A3ED-30C924ADCCE7}">
      <dgm:prSet/>
      <dgm:spPr/>
    </dgm:pt>
    <dgm:pt modelId="{DE3F77CF-6A8C-4783-A2CE-00E88C4199CB}" type="pres">
      <dgm:prSet presAssocID="{CF9FC193-7A05-4631-B681-B56EAB543D38}" presName="Name0" presStyleCnt="0">
        <dgm:presLayoutVars>
          <dgm:dir/>
          <dgm:animLvl val="lvl"/>
          <dgm:resizeHandles val="exact"/>
        </dgm:presLayoutVars>
      </dgm:prSet>
      <dgm:spPr/>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pt>
    <dgm:pt modelId="{17CA1487-CDD9-4364-92F6-A11DBDAFE16C}" type="pres">
      <dgm:prSet presAssocID="{6857B86A-DEC1-407C-A1BB-5BF9ACCBCA6A}" presName="desTx" presStyleLbl="alignAccFollowNode1" presStyleIdx="0" presStyleCnt="3">
        <dgm:presLayoutVars>
          <dgm:bulletEnabled val="1"/>
        </dgm:presLayoutVars>
      </dgm:prSet>
      <dgm:spPr/>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pt>
    <dgm:pt modelId="{E4FD5043-5612-43C5-B6AE-CCD431549399}" type="pres">
      <dgm:prSet presAssocID="{ABA77F75-8642-4931-8D7E-BE6C6DB9940D}" presName="desTx" presStyleLbl="alignAccFollowNode1" presStyleIdx="1" presStyleCnt="3">
        <dgm:presLayoutVars>
          <dgm:bulletEnabled val="1"/>
        </dgm:presLayoutVars>
      </dgm:prSet>
      <dgm:spPr/>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pt>
    <dgm:pt modelId="{EA81ED6A-A7EA-4137-A3DC-D16E79F1B938}" type="pres">
      <dgm:prSet presAssocID="{DA5DFAD8-E443-4F53-9341-A0903BBBD378}" presName="desTx" presStyleLbl="alignAccFollowNode1" presStyleIdx="2" presStyleCnt="3">
        <dgm:presLayoutVars>
          <dgm:bulletEnabled val="1"/>
        </dgm:presLayoutVars>
      </dgm:prSet>
      <dgm:spPr/>
    </dgm:pt>
  </dgm:ptLst>
  <dgm:cxnLst>
    <dgm:cxn modelId="{993BED02-1C34-447D-8D81-0D099AE9606D}" type="presOf" srcId="{B8050619-0721-4277-8798-0ED584E42F7A}" destId="{17CA1487-CDD9-4364-92F6-A11DBDAFE16C}" srcOrd="0" destOrd="1" presId="urn:microsoft.com/office/officeart/2005/8/layout/hList1"/>
    <dgm:cxn modelId="{B12F0503-977A-4B5D-8CB7-420B041FF863}" srcId="{CF9FC193-7A05-4631-B681-B56EAB543D38}" destId="{6857B86A-DEC1-407C-A1BB-5BF9ACCBCA6A}" srcOrd="0" destOrd="0" parTransId="{8CA7BF9B-8199-4683-AD57-CB0086659013}" sibTransId="{F087F24E-A7D7-4DCE-B2A7-9B941289621A}"/>
    <dgm:cxn modelId="{D9588A15-8621-4CAB-A3ED-30C924ADCCE7}" srcId="{DA5DFAD8-E443-4F53-9341-A0903BBBD378}" destId="{6808DFF4-DA4E-4C2F-B54C-F4C034688FF8}" srcOrd="1" destOrd="0" parTransId="{768C87B0-D63D-4CCF-B6FE-7DC86D5205E8}" sibTransId="{3409D267-FB56-4C57-8E92-4E15F53DB884}"/>
    <dgm:cxn modelId="{E39F7533-CBD7-4601-93A3-1F96667BEC53}" type="presOf" srcId="{E9F6F737-8D6A-4A96-B398-75188242E2F4}" destId="{17CA1487-CDD9-4364-92F6-A11DBDAFE16C}" srcOrd="0" destOrd="2" presId="urn:microsoft.com/office/officeart/2005/8/layout/hList1"/>
    <dgm:cxn modelId="{DE35F03F-F096-44A7-9FD9-403C93716E39}" srcId="{6857B86A-DEC1-407C-A1BB-5BF9ACCBCA6A}" destId="{42CCD435-2FC0-48DC-A377-00DCBE509640}" srcOrd="4" destOrd="0" parTransId="{24B922E0-E7F1-430F-B101-B00A2F0C6547}" sibTransId="{E906515E-5F5C-428F-AFC6-E47505EB038C}"/>
    <dgm:cxn modelId="{CA949A5F-9945-4C59-A233-D70AFFF70BDA}" srcId="{DA5DFAD8-E443-4F53-9341-A0903BBBD378}" destId="{6EE89B4E-BAED-4A90-B29D-70AF11256801}" srcOrd="0" destOrd="0" parTransId="{39BF20C7-31E5-452B-8EA2-17224A13C7FB}" sibTransId="{E71503C3-CFB7-4144-AD9F-7A42A87A3A6B}"/>
    <dgm:cxn modelId="{72148A65-91AF-4D58-9103-30F1AC52237E}" type="presOf" srcId="{20512595-93DD-4B7A-BD2A-4977FBA99B8B}" destId="{EA81ED6A-A7EA-4137-A3DC-D16E79F1B938}" srcOrd="0" destOrd="2" presId="urn:microsoft.com/office/officeart/2005/8/layout/hList1"/>
    <dgm:cxn modelId="{9419B267-BA60-404C-B358-1537F60759D2}" srcId="{ABA77F75-8642-4931-8D7E-BE6C6DB9940D}" destId="{3E671901-A24F-4E84-B06A-C59B17BB4F0B}" srcOrd="1" destOrd="0" parTransId="{A814CB85-B75F-45D6-BD5C-04E8FFDAFB59}" sibTransId="{31755938-3B00-4951-A708-678C5D7E7C10}"/>
    <dgm:cxn modelId="{C7BD1A48-5670-40F9-9DC1-A50F7958BD67}" type="presOf" srcId="{6808DFF4-DA4E-4C2F-B54C-F4C034688FF8}" destId="{EA81ED6A-A7EA-4137-A3DC-D16E79F1B938}" srcOrd="0" destOrd="1"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E8C2BF72-DF15-488E-BFEE-6DF1B364AB1C}" type="presOf" srcId="{C9246183-6CCC-47BC-8188-6F20D97AA61D}" destId="{17CA1487-CDD9-4364-92F6-A11DBDAFE16C}" srcOrd="0" destOrd="3" presId="urn:microsoft.com/office/officeart/2005/8/layout/hList1"/>
    <dgm:cxn modelId="{E922DE72-715A-4C9F-A2D9-AFC40FAB8376}" srcId="{DA5DFAD8-E443-4F53-9341-A0903BBBD378}" destId="{20512595-93DD-4B7A-BD2A-4977FBA99B8B}" srcOrd="2" destOrd="0" parTransId="{629D9287-598A-4A4E-BFF5-1487BC445F7F}" sibTransId="{8EF8F7E5-AD29-45DC-976D-7BD83058880F}"/>
    <dgm:cxn modelId="{AAECF784-8F1D-4908-B93D-837F49AB8751}" type="presOf" srcId="{CF9FC193-7A05-4631-B681-B56EAB543D38}" destId="{DE3F77CF-6A8C-4783-A2CE-00E88C4199CB}"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0614BA90-FF8E-4644-9D7B-95A1BBB98CB2}" type="presOf" srcId="{42CCD435-2FC0-48DC-A377-00DCBE509640}" destId="{17CA1487-CDD9-4364-92F6-A11DBDAFE16C}" srcOrd="0" destOrd="4" presId="urn:microsoft.com/office/officeart/2005/8/layout/hList1"/>
    <dgm:cxn modelId="{68ADF593-FA6B-4D09-ACC6-E150372286EF}" type="presOf" srcId="{A502A74B-1E49-4C70-993E-5960804BF3FB}" destId="{17CA1487-CDD9-4364-92F6-A11DBDAFE16C}" srcOrd="0" destOrd="5" presId="urn:microsoft.com/office/officeart/2005/8/layout/hList1"/>
    <dgm:cxn modelId="{84010C99-1743-4E7B-B092-2A1DFCE2C5FD}" srcId="{6857B86A-DEC1-407C-A1BB-5BF9ACCBCA6A}" destId="{B8050619-0721-4277-8798-0ED584E42F7A}" srcOrd="1" destOrd="0" parTransId="{A040684F-086F-4D00-90E1-DB7036AFE434}" sibTransId="{18654A20-C8FD-442B-A9D2-C49082EB448E}"/>
    <dgm:cxn modelId="{2E6E939C-F551-429E-AFC9-44FA149B0E02}" srcId="{6857B86A-DEC1-407C-A1BB-5BF9ACCBCA6A}" destId="{A502A74B-1E49-4C70-993E-5960804BF3FB}" srcOrd="5" destOrd="0" parTransId="{CC0ECCDE-9924-44A7-8A05-242AA0EE907A}" sibTransId="{66554A06-F3AB-48D3-9CAA-A4BB89C26633}"/>
    <dgm:cxn modelId="{4BF1EEA1-6E89-4F91-BAE8-11038685C515}" type="presOf" srcId="{4C8BFA56-3F75-4CAD-90A3-2F214D699322}" destId="{17CA1487-CDD9-4364-92F6-A11DBDAFE16C}" srcOrd="0" destOrd="0" presId="urn:microsoft.com/office/officeart/2005/8/layout/hList1"/>
    <dgm:cxn modelId="{F0AD81AC-6DDD-4FFD-BEE9-B571A26A03CB}" type="presOf" srcId="{B0AFA00D-D8D9-4278-96CB-6B4F7C2CEB85}" destId="{E4FD5043-5612-43C5-B6AE-CCD431549399}" srcOrd="0" destOrd="2" presId="urn:microsoft.com/office/officeart/2005/8/layout/hList1"/>
    <dgm:cxn modelId="{C17BCDB2-DD87-4F8A-A14D-9754A40D2353}" srcId="{6857B86A-DEC1-407C-A1BB-5BF9ACCBCA6A}" destId="{C9246183-6CCC-47BC-8188-6F20D97AA61D}" srcOrd="3" destOrd="0" parTransId="{768DB6B6-0FC0-4978-A79C-42B017BE4B61}" sibTransId="{ABE7A30B-A330-4A53-A4E6-AF5897DF0A9C}"/>
    <dgm:cxn modelId="{C80BF4B2-2D03-48D3-B3A0-30642521685D}" srcId="{6857B86A-DEC1-407C-A1BB-5BF9ACCBCA6A}" destId="{E9F6F737-8D6A-4A96-B398-75188242E2F4}" srcOrd="2" destOrd="0" parTransId="{136987EF-0FC9-4B64-9146-38BABE0B2A48}" sibTransId="{253FE9E8-1620-41CA-A05A-FAA616C30622}"/>
    <dgm:cxn modelId="{5F12E8B9-000C-441B-B9E7-99ED7A20363B}" type="presOf" srcId="{6857B86A-DEC1-407C-A1BB-5BF9ACCBCA6A}" destId="{F0C1B2C7-0B23-4FE8-AB0F-5877B88532DB}"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4E21C5D3-FA97-4E62-8CC9-01B68E76021E}" type="presOf" srcId="{ABA77F75-8642-4931-8D7E-BE6C6DB9940D}" destId="{055A5EAB-EAE0-4501-8649-31F112FF9AD5}" srcOrd="0" destOrd="0" presId="urn:microsoft.com/office/officeart/2005/8/layout/hList1"/>
    <dgm:cxn modelId="{4CD5FCDD-1F8A-43A3-BD77-CBE3B3864C41}" srcId="{6857B86A-DEC1-407C-A1BB-5BF9ACCBCA6A}" destId="{4C8BFA56-3F75-4CAD-90A3-2F214D699322}" srcOrd="0" destOrd="0" parTransId="{9A6E3B20-A734-4412-84CF-0134D93D4B28}" sibTransId="{7B50916F-B8BA-427F-B9F0-A301E54D7FB3}"/>
    <dgm:cxn modelId="{58D887E9-04DA-4285-827F-DA6F12BD080E}" type="presOf" srcId="{611C3B18-07F8-4A66-9682-97E24AEF6014}" destId="{E4FD5043-5612-43C5-B6AE-CCD431549399}" srcOrd="0" destOrd="0" presId="urn:microsoft.com/office/officeart/2005/8/layout/hList1"/>
    <dgm:cxn modelId="{D959B3EA-A66A-4B40-901C-93ECD4985A93}" srcId="{CF9FC193-7A05-4631-B681-B56EAB543D38}" destId="{ABA77F75-8642-4931-8D7E-BE6C6DB9940D}" srcOrd="1" destOrd="0" parTransId="{FCF9AE1B-B22B-4F91-BFD8-DDBBF762F128}" sibTransId="{1A095211-ADB0-42CA-9F24-F1BC942872F3}"/>
    <dgm:cxn modelId="{714ADFF4-8607-4C3C-8EA2-48B3264FF6C0}" srcId="{ABA77F75-8642-4931-8D7E-BE6C6DB9940D}" destId="{B0AFA00D-D8D9-4278-96CB-6B4F7C2CEB85}" srcOrd="2" destOrd="0" parTransId="{649F83A0-7CB6-433F-B529-2B2A0D514294}" sibTransId="{0B7E8525-4424-4EEE-826B-765FB1809264}"/>
    <dgm:cxn modelId="{765D4AFC-C3A4-4F8B-A000-988DC6C44800}" type="presOf" srcId="{6EE89B4E-BAED-4A90-B29D-70AF11256801}" destId="{EA81ED6A-A7EA-4137-A3DC-D16E79F1B938}" srcOrd="0" destOrd="0" presId="urn:microsoft.com/office/officeart/2005/8/layout/hList1"/>
    <dgm:cxn modelId="{45B39FFE-95D6-4298-81B9-BC4B7CB240AA}" type="presOf" srcId="{3E671901-A24F-4E84-B06A-C59B17BB4F0B}" destId="{E4FD5043-5612-43C5-B6AE-CCD431549399}" srcOrd="0" destOrd="1"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rtlCol="0"/>
        <a:lstStyle/>
        <a:p>
          <a:pPr rtl="0"/>
          <a:endParaRPr lang="en-US"/>
        </a:p>
      </dgm:t>
    </dgm:pt>
    <dgm:pt modelId="{0D51337A-31FA-4717-B2BF-9243F96D2B9B}">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Quel est le problème ?</a:t>
          </a:r>
        </a:p>
      </dgm:t>
    </dgm:pt>
    <dgm:pt modelId="{A9294D65-F371-46C8-A624-E557E9DF1A30}" type="parTrans" cxnId="{9E6BB655-7FE4-4F8D-B1D2-F885E60B8754}">
      <dgm:prSet/>
      <dgm:spPr/>
      <dgm:t>
        <a:bodyPr rtlCol="0"/>
        <a:lstStyle/>
        <a:p>
          <a:pPr rtl="0"/>
          <a:endParaRPr lang="en-US"/>
        </a:p>
      </dgm:t>
    </dgm:pt>
    <dgm:pt modelId="{6799645E-F42F-43D8-B2EA-A1377D84D0B3}" type="sibTrans" cxnId="{9E6BB655-7FE4-4F8D-B1D2-F885E60B8754}">
      <dgm:prSet/>
      <dgm:spPr/>
      <dgm:t>
        <a:bodyPr rtlCol="0"/>
        <a:lstStyle/>
        <a:p>
          <a:pPr rtl="0"/>
          <a:endParaRPr lang="en-US"/>
        </a:p>
      </dgm:t>
    </dgm:pt>
    <dgm:pt modelId="{E40970FA-9468-4353-8343-FE5E2BEBB8B0}">
      <dgm:prSet phldrT="[Text]" custT="1"/>
      <dgm:spPr/>
      <dgm:t>
        <a:bodyPr rtlCol="0"/>
        <a:lstStyle/>
        <a:p>
          <a:pPr rtl="0"/>
          <a:r>
            <a:rPr lang="fr" sz="2400" dirty="0">
              <a:latin typeface="Tahoma" panose="020B0604030504040204" pitchFamily="34" charset="0"/>
              <a:ea typeface="Tahoma" panose="020B0604030504040204" pitchFamily="34" charset="0"/>
              <a:cs typeface="Tahoma" panose="020B0604030504040204" pitchFamily="34" charset="0"/>
            </a:rPr>
            <a:t>[Texte]</a:t>
          </a:r>
        </a:p>
      </dgm:t>
    </dgm:pt>
    <dgm:pt modelId="{85FA6A33-9FA9-4134-A6A3-A5D4748A1779}" type="parTrans" cxnId="{A316347C-9D1A-43C6-BE2B-DC184440E1C9}">
      <dgm:prSet/>
      <dgm:spPr/>
      <dgm:t>
        <a:bodyPr rtlCol="0"/>
        <a:lstStyle/>
        <a:p>
          <a:pPr rtl="0"/>
          <a:endParaRPr lang="en-US"/>
        </a:p>
      </dgm:t>
    </dgm:pt>
    <dgm:pt modelId="{04FF68DF-CF36-4D12-9ECE-A3519B0AC88A}" type="sibTrans" cxnId="{A316347C-9D1A-43C6-BE2B-DC184440E1C9}">
      <dgm:prSet/>
      <dgm:spPr/>
      <dgm:t>
        <a:bodyPr rtlCol="0"/>
        <a:lstStyle/>
        <a:p>
          <a:pPr rtl="0"/>
          <a:endParaRPr lang="en-US"/>
        </a:p>
      </dgm:t>
    </dgm:pt>
    <dgm:pt modelId="{A7F7584C-6CC5-40A2-9566-2842A5DEA97A}">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Qui rencontre ce problème ?</a:t>
          </a:r>
        </a:p>
      </dgm:t>
    </dgm:pt>
    <dgm:pt modelId="{581272CD-5908-4C17-8E9B-8BF6DCE43C3E}" type="parTrans" cxnId="{F68422C1-CD34-4DED-AA4B-85EFFF4FE933}">
      <dgm:prSet/>
      <dgm:spPr/>
      <dgm:t>
        <a:bodyPr rtlCol="0"/>
        <a:lstStyle/>
        <a:p>
          <a:pPr rtl="0"/>
          <a:endParaRPr lang="en-US"/>
        </a:p>
      </dgm:t>
    </dgm:pt>
    <dgm:pt modelId="{C41ED6A4-512C-48AB-901D-671B73446005}" type="sibTrans" cxnId="{F68422C1-CD34-4DED-AA4B-85EFFF4FE933}">
      <dgm:prSet/>
      <dgm:spPr/>
      <dgm:t>
        <a:bodyPr rtlCol="0"/>
        <a:lstStyle/>
        <a:p>
          <a:pPr rtl="0"/>
          <a:endParaRPr lang="en-US"/>
        </a:p>
      </dgm:t>
    </dgm:pt>
    <dgm:pt modelId="{9D8DAFB6-C744-4BD6-B757-393BF647EBB6}">
      <dgm:prSet phldrT="[Text]" custT="1"/>
      <dgm:spPr/>
      <dgm:t>
        <a:bodyPr rtlCol="0"/>
        <a:lstStyle/>
        <a:p>
          <a:pPr rtl="0"/>
          <a:endParaRPr lang="fr"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rtlCol="0"/>
        <a:lstStyle/>
        <a:p>
          <a:pPr rtl="0"/>
          <a:endParaRPr lang="en-US"/>
        </a:p>
      </dgm:t>
    </dgm:pt>
    <dgm:pt modelId="{C9B44773-68B1-427B-B9CA-0AEA186B621E}" type="sibTrans" cxnId="{56052809-46E4-4445-B520-94004C28BB9D}">
      <dgm:prSet/>
      <dgm:spPr/>
      <dgm:t>
        <a:bodyPr rtlCol="0"/>
        <a:lstStyle/>
        <a:p>
          <a:pPr rtl="0"/>
          <a:endParaRPr lang="en-US"/>
        </a:p>
      </dgm:t>
    </dgm:pt>
    <dgm:pt modelId="{51A6936C-668E-4912-B1B4-BA2D45D3F624}">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Pourquoi faut-il résoudre ce problème ?</a:t>
          </a:r>
        </a:p>
      </dgm:t>
    </dgm:pt>
    <dgm:pt modelId="{8F7D40F1-9723-47F5-BFD2-340696378D49}" type="parTrans" cxnId="{000FE2BB-9FE6-4965-ADF5-E3E85B644286}">
      <dgm:prSet/>
      <dgm:spPr/>
      <dgm:t>
        <a:bodyPr rtlCol="0"/>
        <a:lstStyle/>
        <a:p>
          <a:pPr rtl="0"/>
          <a:endParaRPr lang="en-US"/>
        </a:p>
      </dgm:t>
    </dgm:pt>
    <dgm:pt modelId="{E68031D9-E3F9-439E-86FC-2A0A3A3988D0}" type="sibTrans" cxnId="{000FE2BB-9FE6-4965-ADF5-E3E85B644286}">
      <dgm:prSet/>
      <dgm:spPr/>
      <dgm:t>
        <a:bodyPr rtlCol="0"/>
        <a:lstStyle/>
        <a:p>
          <a:pPr rtl="0"/>
          <a:endParaRPr lang="en-US"/>
        </a:p>
      </dgm:t>
    </dgm:pt>
    <dgm:pt modelId="{2A9B6C90-9B70-4ED8-9084-8651413BB905}">
      <dgm:prSet phldrT="[Text]" custT="1"/>
      <dgm:spPr/>
      <dgm:t>
        <a:bodyPr rtlCol="0"/>
        <a:lstStyle/>
        <a:p>
          <a:pPr rtl="0"/>
          <a:r>
            <a:rPr lang="fr" sz="2400" dirty="0">
              <a:latin typeface="Tahoma" panose="020B0604030504040204" pitchFamily="34" charset="0"/>
              <a:ea typeface="Tahoma" panose="020B0604030504040204" pitchFamily="34" charset="0"/>
              <a:cs typeface="Tahoma" panose="020B0604030504040204" pitchFamily="34" charset="0"/>
            </a:rPr>
            <a:t>Eviter </a:t>
          </a:r>
        </a:p>
      </dgm:t>
    </dgm:pt>
    <dgm:pt modelId="{47C005B7-F5AA-4111-A87D-782B117A0259}" type="parTrans" cxnId="{1D59D94A-4BF7-417E-B49B-225C005839A9}">
      <dgm:prSet/>
      <dgm:spPr/>
      <dgm:t>
        <a:bodyPr rtlCol="0"/>
        <a:lstStyle/>
        <a:p>
          <a:pPr rtl="0"/>
          <a:endParaRPr lang="en-US"/>
        </a:p>
      </dgm:t>
    </dgm:pt>
    <dgm:pt modelId="{54109FB3-0563-4B2C-BFF0-181E047427F8}" type="sibTrans" cxnId="{1D59D94A-4BF7-417E-B49B-225C005839A9}">
      <dgm:prSet/>
      <dgm:spPr/>
      <dgm:t>
        <a:bodyPr rtlCol="0"/>
        <a:lstStyle/>
        <a:p>
          <a:pPr rtl="0"/>
          <a:endParaRPr lang="en-US"/>
        </a:p>
      </dgm:t>
    </dgm:pt>
    <dgm:pt modelId="{928B5CB8-3545-4EE5-8BED-981D3C6157A5}">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Comment savoir que ce problème a été résolu ?</a:t>
          </a:r>
        </a:p>
      </dgm:t>
    </dgm:pt>
    <dgm:pt modelId="{8452F8D0-82FD-4609-B6BD-446E31563D8A}" type="parTrans" cxnId="{085D3777-7996-4375-B5FB-BFD96D1BF9E4}">
      <dgm:prSet/>
      <dgm:spPr/>
      <dgm:t>
        <a:bodyPr rtlCol="0"/>
        <a:lstStyle/>
        <a:p>
          <a:pPr rtl="0"/>
          <a:endParaRPr lang="en-US"/>
        </a:p>
      </dgm:t>
    </dgm:pt>
    <dgm:pt modelId="{8EF545BA-8D8A-4813-A428-2F18D76E61FA}" type="sibTrans" cxnId="{085D3777-7996-4375-B5FB-BFD96D1BF9E4}">
      <dgm:prSet/>
      <dgm:spPr/>
      <dgm:t>
        <a:bodyPr rtlCol="0"/>
        <a:lstStyle/>
        <a:p>
          <a:pPr rtl="0"/>
          <a:endParaRPr lang="en-US"/>
        </a:p>
      </dgm:t>
    </dgm:pt>
    <dgm:pt modelId="{95A524E6-8A71-49A1-AF74-29696A02028A}">
      <dgm:prSet phldrT="[Text]" custT="1"/>
      <dgm:spPr/>
      <dgm:t>
        <a:bodyPr rtlCol="0"/>
        <a:lstStyle/>
        <a:p>
          <a:pPr rtl="0"/>
          <a:r>
            <a:rPr lang="fr" sz="2400">
              <a:latin typeface="Tahoma" panose="020B0604030504040204" pitchFamily="34" charset="0"/>
              <a:ea typeface="Tahoma" panose="020B0604030504040204" pitchFamily="34" charset="0"/>
              <a:cs typeface="Tahoma" panose="020B0604030504040204" pitchFamily="34" charset="0"/>
            </a:rPr>
            <a:t>[Texte]</a:t>
          </a:r>
        </a:p>
      </dgm:t>
    </dgm:pt>
    <dgm:pt modelId="{52C86CAF-440B-4BB7-BD46-805908EC2D17}" type="parTrans" cxnId="{764A7F40-FC93-4B5E-82E4-B29F920B2D30}">
      <dgm:prSet/>
      <dgm:spPr/>
      <dgm:t>
        <a:bodyPr rtlCol="0"/>
        <a:lstStyle/>
        <a:p>
          <a:pPr rtl="0"/>
          <a:endParaRPr lang="en-US"/>
        </a:p>
      </dgm:t>
    </dgm:pt>
    <dgm:pt modelId="{EE0C23C2-8A0C-497A-A914-ED60FDCA930F}" type="sibTrans" cxnId="{764A7F40-FC93-4B5E-82E4-B29F920B2D30}">
      <dgm:prSet/>
      <dgm:spPr/>
      <dgm:t>
        <a:bodyPr rtlCol="0"/>
        <a:lstStyle/>
        <a:p>
          <a:pPr rtl="0"/>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rtlCol="0"/>
        <a:lstStyle/>
        <a:p>
          <a:pPr rtl="0"/>
          <a:endParaRPr lang="en-US"/>
        </a:p>
      </dgm:t>
    </dgm:pt>
    <dgm:pt modelId="{0D51337A-31FA-4717-B2BF-9243F96D2B9B}">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Quel est le problème ?</a:t>
          </a:r>
        </a:p>
      </dgm:t>
    </dgm:pt>
    <dgm:pt modelId="{A9294D65-F371-46C8-A624-E557E9DF1A30}" type="parTrans" cxnId="{9E6BB655-7FE4-4F8D-B1D2-F885E60B8754}">
      <dgm:prSet/>
      <dgm:spPr/>
      <dgm:t>
        <a:bodyPr rtlCol="0"/>
        <a:lstStyle/>
        <a:p>
          <a:pPr rtl="0"/>
          <a:endParaRPr lang="en-US"/>
        </a:p>
      </dgm:t>
    </dgm:pt>
    <dgm:pt modelId="{6799645E-F42F-43D8-B2EA-A1377D84D0B3}" type="sibTrans" cxnId="{9E6BB655-7FE4-4F8D-B1D2-F885E60B8754}">
      <dgm:prSet/>
      <dgm:spPr/>
      <dgm:t>
        <a:bodyPr rtlCol="0"/>
        <a:lstStyle/>
        <a:p>
          <a:pPr rtl="0"/>
          <a:endParaRPr lang="en-US"/>
        </a:p>
      </dgm:t>
    </dgm:pt>
    <dgm:pt modelId="{E40970FA-9468-4353-8343-FE5E2BEBB8B0}">
      <dgm:prSet phldrT="[Text]" custT="1"/>
      <dgm:spPr/>
      <dgm:t>
        <a:bodyPr rtlCol="0"/>
        <a:lstStyle/>
        <a:p>
          <a:pPr rtl="0"/>
          <a:r>
            <a:rPr lang="fr" sz="2400" dirty="0">
              <a:latin typeface="Tahoma" panose="020B0604030504040204" pitchFamily="34" charset="0"/>
              <a:ea typeface="Tahoma" panose="020B0604030504040204" pitchFamily="34" charset="0"/>
              <a:cs typeface="Tahoma" panose="020B0604030504040204" pitchFamily="34" charset="0"/>
            </a:rPr>
            <a:t>[Texte]</a:t>
          </a:r>
        </a:p>
      </dgm:t>
    </dgm:pt>
    <dgm:pt modelId="{85FA6A33-9FA9-4134-A6A3-A5D4748A1779}" type="parTrans" cxnId="{A316347C-9D1A-43C6-BE2B-DC184440E1C9}">
      <dgm:prSet/>
      <dgm:spPr/>
      <dgm:t>
        <a:bodyPr rtlCol="0"/>
        <a:lstStyle/>
        <a:p>
          <a:pPr rtl="0"/>
          <a:endParaRPr lang="en-US"/>
        </a:p>
      </dgm:t>
    </dgm:pt>
    <dgm:pt modelId="{04FF68DF-CF36-4D12-9ECE-A3519B0AC88A}" type="sibTrans" cxnId="{A316347C-9D1A-43C6-BE2B-DC184440E1C9}">
      <dgm:prSet/>
      <dgm:spPr/>
      <dgm:t>
        <a:bodyPr rtlCol="0"/>
        <a:lstStyle/>
        <a:p>
          <a:pPr rtl="0"/>
          <a:endParaRPr lang="en-US"/>
        </a:p>
      </dgm:t>
    </dgm:pt>
    <dgm:pt modelId="{A7F7584C-6CC5-40A2-9566-2842A5DEA97A}">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Qui rencontre ce problème ?</a:t>
          </a:r>
        </a:p>
      </dgm:t>
    </dgm:pt>
    <dgm:pt modelId="{581272CD-5908-4C17-8E9B-8BF6DCE43C3E}" type="parTrans" cxnId="{F68422C1-CD34-4DED-AA4B-85EFFF4FE933}">
      <dgm:prSet/>
      <dgm:spPr/>
      <dgm:t>
        <a:bodyPr rtlCol="0"/>
        <a:lstStyle/>
        <a:p>
          <a:pPr rtl="0"/>
          <a:endParaRPr lang="en-US"/>
        </a:p>
      </dgm:t>
    </dgm:pt>
    <dgm:pt modelId="{C41ED6A4-512C-48AB-901D-671B73446005}" type="sibTrans" cxnId="{F68422C1-CD34-4DED-AA4B-85EFFF4FE933}">
      <dgm:prSet/>
      <dgm:spPr/>
      <dgm:t>
        <a:bodyPr rtlCol="0"/>
        <a:lstStyle/>
        <a:p>
          <a:pPr rtl="0"/>
          <a:endParaRPr lang="en-US"/>
        </a:p>
      </dgm:t>
    </dgm:pt>
    <dgm:pt modelId="{9D8DAFB6-C744-4BD6-B757-393BF647EBB6}">
      <dgm:prSet phldrT="[Text]" custT="1"/>
      <dgm:spPr/>
      <dgm:t>
        <a:bodyPr rtlCol="0"/>
        <a:lstStyle/>
        <a:p>
          <a:pPr rtl="0"/>
          <a:r>
            <a:rPr lang="fr" sz="2400">
              <a:latin typeface="Tahoma" panose="020B0604030504040204" pitchFamily="34" charset="0"/>
              <a:ea typeface="Tahoma" panose="020B0604030504040204" pitchFamily="34" charset="0"/>
              <a:cs typeface="Tahoma" panose="020B0604030504040204" pitchFamily="34" charset="0"/>
            </a:rPr>
            <a:t>[Texte]</a:t>
          </a:r>
        </a:p>
      </dgm:t>
    </dgm:pt>
    <dgm:pt modelId="{17C1C47E-8D1A-404A-B227-B017391CB5F6}" type="parTrans" cxnId="{56052809-46E4-4445-B520-94004C28BB9D}">
      <dgm:prSet/>
      <dgm:spPr/>
      <dgm:t>
        <a:bodyPr rtlCol="0"/>
        <a:lstStyle/>
        <a:p>
          <a:pPr rtl="0"/>
          <a:endParaRPr lang="en-US"/>
        </a:p>
      </dgm:t>
    </dgm:pt>
    <dgm:pt modelId="{C9B44773-68B1-427B-B9CA-0AEA186B621E}" type="sibTrans" cxnId="{56052809-46E4-4445-B520-94004C28BB9D}">
      <dgm:prSet/>
      <dgm:spPr/>
      <dgm:t>
        <a:bodyPr rtlCol="0"/>
        <a:lstStyle/>
        <a:p>
          <a:pPr rtl="0"/>
          <a:endParaRPr lang="en-US"/>
        </a:p>
      </dgm:t>
    </dgm:pt>
    <dgm:pt modelId="{51A6936C-668E-4912-B1B4-BA2D45D3F624}">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Pourquoi faut-il résoudre ce problème ?</a:t>
          </a:r>
        </a:p>
      </dgm:t>
    </dgm:pt>
    <dgm:pt modelId="{8F7D40F1-9723-47F5-BFD2-340696378D49}" type="parTrans" cxnId="{000FE2BB-9FE6-4965-ADF5-E3E85B644286}">
      <dgm:prSet/>
      <dgm:spPr/>
      <dgm:t>
        <a:bodyPr rtlCol="0"/>
        <a:lstStyle/>
        <a:p>
          <a:pPr rtl="0"/>
          <a:endParaRPr lang="en-US"/>
        </a:p>
      </dgm:t>
    </dgm:pt>
    <dgm:pt modelId="{E68031D9-E3F9-439E-86FC-2A0A3A3988D0}" type="sibTrans" cxnId="{000FE2BB-9FE6-4965-ADF5-E3E85B644286}">
      <dgm:prSet/>
      <dgm:spPr/>
      <dgm:t>
        <a:bodyPr rtlCol="0"/>
        <a:lstStyle/>
        <a:p>
          <a:pPr rtl="0"/>
          <a:endParaRPr lang="en-US"/>
        </a:p>
      </dgm:t>
    </dgm:pt>
    <dgm:pt modelId="{2A9B6C90-9B70-4ED8-9084-8651413BB905}">
      <dgm:prSet phldrT="[Text]" custT="1"/>
      <dgm:spPr/>
      <dgm:t>
        <a:bodyPr rtlCol="0"/>
        <a:lstStyle/>
        <a:p>
          <a:pPr rtl="0"/>
          <a:r>
            <a:rPr lang="fr" sz="2400" dirty="0">
              <a:latin typeface="Tahoma" panose="020B0604030504040204" pitchFamily="34" charset="0"/>
              <a:ea typeface="Tahoma" panose="020B0604030504040204" pitchFamily="34" charset="0"/>
              <a:cs typeface="Tahoma" panose="020B0604030504040204" pitchFamily="34" charset="0"/>
            </a:rPr>
            <a:t>[Texte]</a:t>
          </a:r>
        </a:p>
      </dgm:t>
    </dgm:pt>
    <dgm:pt modelId="{47C005B7-F5AA-4111-A87D-782B117A0259}" type="parTrans" cxnId="{1D59D94A-4BF7-417E-B49B-225C005839A9}">
      <dgm:prSet/>
      <dgm:spPr/>
      <dgm:t>
        <a:bodyPr rtlCol="0"/>
        <a:lstStyle/>
        <a:p>
          <a:pPr rtl="0"/>
          <a:endParaRPr lang="en-US"/>
        </a:p>
      </dgm:t>
    </dgm:pt>
    <dgm:pt modelId="{54109FB3-0563-4B2C-BFF0-181E047427F8}" type="sibTrans" cxnId="{1D59D94A-4BF7-417E-B49B-225C005839A9}">
      <dgm:prSet/>
      <dgm:spPr/>
      <dgm:t>
        <a:bodyPr rtlCol="0"/>
        <a:lstStyle/>
        <a:p>
          <a:pPr rtl="0"/>
          <a:endParaRPr lang="en-US"/>
        </a:p>
      </dgm:t>
    </dgm:pt>
    <dgm:pt modelId="{928B5CB8-3545-4EE5-8BED-981D3C6157A5}">
      <dgm:prSet phldrT="[Text]"/>
      <dgm:spPr/>
      <dgm:t>
        <a:bodyPr rtlCol="0"/>
        <a:lstStyle/>
        <a:p>
          <a:pPr rtl="0"/>
          <a:r>
            <a:rPr lang="fr">
              <a:latin typeface="Tahoma" panose="020B0604030504040204" pitchFamily="34" charset="0"/>
              <a:ea typeface="Tahoma" panose="020B0604030504040204" pitchFamily="34" charset="0"/>
              <a:cs typeface="Tahoma" panose="020B0604030504040204" pitchFamily="34" charset="0"/>
            </a:rPr>
            <a:t>Comment savoir que ce problème a été résolu ?</a:t>
          </a:r>
        </a:p>
      </dgm:t>
    </dgm:pt>
    <dgm:pt modelId="{8452F8D0-82FD-4609-B6BD-446E31563D8A}" type="parTrans" cxnId="{085D3777-7996-4375-B5FB-BFD96D1BF9E4}">
      <dgm:prSet/>
      <dgm:spPr/>
      <dgm:t>
        <a:bodyPr rtlCol="0"/>
        <a:lstStyle/>
        <a:p>
          <a:pPr rtl="0"/>
          <a:endParaRPr lang="en-US"/>
        </a:p>
      </dgm:t>
    </dgm:pt>
    <dgm:pt modelId="{8EF545BA-8D8A-4813-A428-2F18D76E61FA}" type="sibTrans" cxnId="{085D3777-7996-4375-B5FB-BFD96D1BF9E4}">
      <dgm:prSet/>
      <dgm:spPr/>
      <dgm:t>
        <a:bodyPr rtlCol="0"/>
        <a:lstStyle/>
        <a:p>
          <a:pPr rtl="0"/>
          <a:endParaRPr lang="en-US"/>
        </a:p>
      </dgm:t>
    </dgm:pt>
    <dgm:pt modelId="{95A524E6-8A71-49A1-AF74-29696A02028A}">
      <dgm:prSet phldrT="[Text]" custT="1"/>
      <dgm:spPr/>
      <dgm:t>
        <a:bodyPr rtlCol="0"/>
        <a:lstStyle/>
        <a:p>
          <a:pPr rtl="0"/>
          <a:r>
            <a:rPr lang="fr" sz="2400">
              <a:latin typeface="Tahoma" panose="020B0604030504040204" pitchFamily="34" charset="0"/>
              <a:ea typeface="Tahoma" panose="020B0604030504040204" pitchFamily="34" charset="0"/>
              <a:cs typeface="Tahoma" panose="020B0604030504040204" pitchFamily="34" charset="0"/>
            </a:rPr>
            <a:t>[Texte]</a:t>
          </a:r>
        </a:p>
      </dgm:t>
    </dgm:pt>
    <dgm:pt modelId="{52C86CAF-440B-4BB7-BD46-805908EC2D17}" type="parTrans" cxnId="{764A7F40-FC93-4B5E-82E4-B29F920B2D30}">
      <dgm:prSet/>
      <dgm:spPr/>
      <dgm:t>
        <a:bodyPr rtlCol="0"/>
        <a:lstStyle/>
        <a:p>
          <a:pPr rtl="0"/>
          <a:endParaRPr lang="en-US"/>
        </a:p>
      </dgm:t>
    </dgm:pt>
    <dgm:pt modelId="{EE0C23C2-8A0C-497A-A914-ED60FDCA930F}" type="sibTrans" cxnId="{764A7F40-FC93-4B5E-82E4-B29F920B2D30}">
      <dgm:prSet/>
      <dgm:spPr/>
      <dgm:t>
        <a:bodyPr rtlCol="0"/>
        <a:lstStyle/>
        <a:p>
          <a:pPr rtl="0"/>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36628"/>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 sz="2000" kern="1200" dirty="0">
              <a:latin typeface="Tahoma" panose="020B0604030504040204" pitchFamily="34" charset="0"/>
              <a:ea typeface="Tahoma" panose="020B0604030504040204" pitchFamily="34" charset="0"/>
              <a:cs typeface="Tahoma" panose="020B0604030504040204" pitchFamily="34" charset="0"/>
            </a:rPr>
            <a:t>Défense en profondeur</a:t>
          </a:r>
        </a:p>
      </dsp:txBody>
      <dsp:txXfrm>
        <a:off x="3535" y="36628"/>
        <a:ext cx="3447370" cy="576000"/>
      </dsp:txXfrm>
    </dsp:sp>
    <dsp:sp modelId="{17CA1487-CDD9-4364-92F6-A11DBDAFE16C}">
      <dsp:nvSpPr>
        <dsp:cNvPr id="0" name=""/>
        <dsp:cNvSpPr/>
      </dsp:nvSpPr>
      <dsp:spPr>
        <a:xfrm>
          <a:off x="3535" y="612628"/>
          <a:ext cx="3447370" cy="38429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rtlCol="0" anchor="t" anchorCtr="0">
          <a:noAutofit/>
        </a:bodyPr>
        <a:lstStyle/>
        <a:p>
          <a:pPr marL="228600" lvl="1" indent="-228600" algn="l" defTabSz="889000" rtl="0">
            <a:lnSpc>
              <a:spcPct val="90000"/>
            </a:lnSpc>
            <a:spcBef>
              <a:spcPct val="0"/>
            </a:spcBef>
            <a:spcAft>
              <a:spcPct val="15000"/>
            </a:spcAft>
            <a:buFont typeface="Arial" panose="020B0604020202020204" pitchFamily="34" charset="0"/>
            <a:buChar char="•"/>
          </a:pPr>
          <a:r>
            <a:rPr lang="fr" sz="2000" kern="1200" dirty="0">
              <a:latin typeface="Tahoma" panose="020B0604030504040204" pitchFamily="34" charset="0"/>
              <a:ea typeface="Tahoma" panose="020B0604030504040204" pitchFamily="34" charset="0"/>
              <a:cs typeface="Tahoma" panose="020B0604030504040204" pitchFamily="34" charset="0"/>
            </a:rPr>
            <a:t>Mise en place de plusieurs systèmes de défenses indépendant</a:t>
          </a:r>
        </a:p>
        <a:p>
          <a:pPr marL="228600" lvl="1" indent="-228600" algn="l" defTabSz="889000" rtl="0">
            <a:lnSpc>
              <a:spcPct val="90000"/>
            </a:lnSpc>
            <a:spcBef>
              <a:spcPct val="0"/>
            </a:spcBef>
            <a:spcAft>
              <a:spcPct val="15000"/>
            </a:spcAft>
            <a:buFont typeface="Arial" panose="020B0604020202020204" pitchFamily="34" charset="0"/>
            <a:buChar char="•"/>
          </a:pP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fr" sz="2000" kern="1200" dirty="0">
              <a:latin typeface="Tahoma" panose="020B0604030504040204" pitchFamily="34" charset="0"/>
              <a:ea typeface="Tahoma" panose="020B0604030504040204" pitchFamily="34" charset="0"/>
              <a:cs typeface="Tahoma" panose="020B0604030504040204" pitchFamily="34" charset="0"/>
            </a:rPr>
            <a:t>Dans le cas d’une connexion internet : VPN+Firewall+Anti-virus</a:t>
          </a:r>
        </a:p>
        <a:p>
          <a:pPr marL="228600" lvl="1" indent="-228600" algn="l" defTabSz="889000" rtl="0">
            <a:lnSpc>
              <a:spcPct val="90000"/>
            </a:lnSpc>
            <a:spcBef>
              <a:spcPct val="0"/>
            </a:spcBef>
            <a:spcAft>
              <a:spcPct val="15000"/>
            </a:spcAft>
            <a:buFont typeface="Arial" panose="020B0604020202020204" pitchFamily="34" charset="0"/>
            <a:buChar char="•"/>
          </a:pP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fr" sz="2000" kern="1200" dirty="0">
              <a:latin typeface="Tahoma" panose="020B0604030504040204" pitchFamily="34" charset="0"/>
              <a:ea typeface="Tahoma" panose="020B0604030504040204" pitchFamily="34" charset="0"/>
              <a:cs typeface="Tahoma" panose="020B0604030504040204" pitchFamily="34" charset="0"/>
            </a:rPr>
            <a:t>Concentrer les mesures de sécurité au niveau du point d’entrée du système</a:t>
          </a:r>
        </a:p>
        <a:p>
          <a:pPr marL="228600" lvl="1" indent="-228600" algn="l" defTabSz="889000" rtl="0">
            <a:lnSpc>
              <a:spcPct val="90000"/>
            </a:lnSpc>
            <a:spcBef>
              <a:spcPct val="0"/>
            </a:spcBef>
            <a:spcAft>
              <a:spcPct val="15000"/>
            </a:spcAft>
            <a:buFont typeface="Arial" panose="020B0604020202020204" pitchFamily="34" charset="0"/>
            <a:buChar char="•"/>
          </a:pPr>
          <a:endParaRPr lang="fr" sz="2000" kern="1200" dirty="0">
            <a:latin typeface="Tahoma" panose="020B0604030504040204" pitchFamily="34" charset="0"/>
            <a:ea typeface="Tahoma" panose="020B0604030504040204" pitchFamily="34" charset="0"/>
            <a:cs typeface="Tahoma" panose="020B0604030504040204" pitchFamily="34" charset="0"/>
          </a:endParaRPr>
        </a:p>
      </dsp:txBody>
      <dsp:txXfrm>
        <a:off x="3535" y="612628"/>
        <a:ext cx="3447370" cy="3842999"/>
      </dsp:txXfrm>
    </dsp:sp>
    <dsp:sp modelId="{055A5EAB-EAE0-4501-8649-31F112FF9AD5}">
      <dsp:nvSpPr>
        <dsp:cNvPr id="0" name=""/>
        <dsp:cNvSpPr/>
      </dsp:nvSpPr>
      <dsp:spPr>
        <a:xfrm>
          <a:off x="3933537" y="36628"/>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 sz="2000" kern="1200" dirty="0">
              <a:latin typeface="Tahoma" panose="020B0604030504040204" pitchFamily="34" charset="0"/>
              <a:ea typeface="Tahoma" panose="020B0604030504040204" pitchFamily="34" charset="0"/>
              <a:cs typeface="Tahoma" panose="020B0604030504040204" pitchFamily="34" charset="0"/>
            </a:rPr>
            <a:t>Moindre privilège</a:t>
          </a:r>
        </a:p>
      </dsp:txBody>
      <dsp:txXfrm>
        <a:off x="3933537" y="36628"/>
        <a:ext cx="3447370" cy="576000"/>
      </dsp:txXfrm>
    </dsp:sp>
    <dsp:sp modelId="{E4FD5043-5612-43C5-B6AE-CCD431549399}">
      <dsp:nvSpPr>
        <dsp:cNvPr id="0" name=""/>
        <dsp:cNvSpPr/>
      </dsp:nvSpPr>
      <dsp:spPr>
        <a:xfrm>
          <a:off x="3933537" y="612628"/>
          <a:ext cx="3447370" cy="38429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rtlCol="0" anchor="t" anchorCtr="0">
          <a:noAutofit/>
        </a:bodyPr>
        <a:lstStyle/>
        <a:p>
          <a:pPr marL="228600" lvl="1" indent="-228600" algn="l" defTabSz="889000" rtl="0">
            <a:lnSpc>
              <a:spcPct val="90000"/>
            </a:lnSpc>
            <a:spcBef>
              <a:spcPct val="0"/>
            </a:spcBef>
            <a:spcAft>
              <a:spcPct val="15000"/>
            </a:spcAft>
            <a:buFont typeface="Arial" panose="020B0604020202020204" pitchFamily="34" charset="0"/>
            <a:buChar char="•"/>
          </a:pPr>
          <a:r>
            <a:rPr lang="fr-FR" sz="2000" kern="1200" dirty="0">
              <a:latin typeface="Tahoma" panose="020B0604030504040204" pitchFamily="34" charset="0"/>
              <a:ea typeface="Tahoma" panose="020B0604030504040204" pitchFamily="34" charset="0"/>
              <a:cs typeface="Tahoma" panose="020B0604030504040204" pitchFamily="34" charset="0"/>
            </a:rPr>
            <a:t>une tâche ne doit bénéficier que de privilèges strictement nécessaires à l'exécution du code menant à bien ses fonctionnalités</a:t>
          </a: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fr" sz="2000" kern="1200" dirty="0">
              <a:latin typeface="Tahoma" panose="020B0604030504040204" pitchFamily="34" charset="0"/>
              <a:ea typeface="Tahoma" panose="020B0604030504040204" pitchFamily="34" charset="0"/>
              <a:cs typeface="Tahoma" panose="020B0604030504040204" pitchFamily="34" charset="0"/>
            </a:rPr>
            <a:t>Limiter les permissions de l’utilisateur</a:t>
          </a:r>
        </a:p>
      </dsp:txBody>
      <dsp:txXfrm>
        <a:off x="3933537" y="612628"/>
        <a:ext cx="3447370" cy="3842999"/>
      </dsp:txXfrm>
    </dsp:sp>
    <dsp:sp modelId="{23D06E36-F688-4B37-8BB8-73015E665B0E}">
      <dsp:nvSpPr>
        <dsp:cNvPr id="0" name=""/>
        <dsp:cNvSpPr/>
      </dsp:nvSpPr>
      <dsp:spPr>
        <a:xfrm>
          <a:off x="7863539" y="36628"/>
          <a:ext cx="3447370"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rtlCol="0" anchor="ctr" anchorCtr="0">
          <a:noAutofit/>
        </a:bodyPr>
        <a:lstStyle/>
        <a:p>
          <a:pPr marL="0" lvl="0" indent="0" algn="ctr" defTabSz="889000" rtl="0">
            <a:lnSpc>
              <a:spcPct val="90000"/>
            </a:lnSpc>
            <a:spcBef>
              <a:spcPct val="0"/>
            </a:spcBef>
            <a:spcAft>
              <a:spcPct val="35000"/>
            </a:spcAft>
            <a:buNone/>
          </a:pPr>
          <a:r>
            <a:rPr lang="fr" sz="2000" kern="1200" dirty="0">
              <a:latin typeface="Tahoma" panose="020B0604030504040204" pitchFamily="34" charset="0"/>
              <a:ea typeface="Tahoma" panose="020B0604030504040204" pitchFamily="34" charset="0"/>
              <a:cs typeface="Tahoma" panose="020B0604030504040204" pitchFamily="34" charset="0"/>
            </a:rPr>
            <a:t>Journalisation</a:t>
          </a:r>
        </a:p>
      </dsp:txBody>
      <dsp:txXfrm>
        <a:off x="7863539" y="36628"/>
        <a:ext cx="3447370" cy="576000"/>
      </dsp:txXfrm>
    </dsp:sp>
    <dsp:sp modelId="{EA81ED6A-A7EA-4137-A3DC-D16E79F1B938}">
      <dsp:nvSpPr>
        <dsp:cNvPr id="0" name=""/>
        <dsp:cNvSpPr/>
      </dsp:nvSpPr>
      <dsp:spPr>
        <a:xfrm>
          <a:off x="7863539" y="612628"/>
          <a:ext cx="3447370" cy="38429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rtlCol="0" anchor="t" anchorCtr="0">
          <a:noAutofit/>
        </a:bodyPr>
        <a:lstStyle/>
        <a:p>
          <a:pPr marL="228600" lvl="1" indent="-228600" algn="l" defTabSz="889000" rtl="0">
            <a:lnSpc>
              <a:spcPct val="90000"/>
            </a:lnSpc>
            <a:spcBef>
              <a:spcPct val="0"/>
            </a:spcBef>
            <a:spcAft>
              <a:spcPct val="15000"/>
            </a:spcAft>
            <a:buFont typeface="Arial" panose="020B0604020202020204" pitchFamily="34" charset="0"/>
            <a:buChar char="•"/>
          </a:pPr>
          <a:r>
            <a:rPr lang="fr-FR" sz="2000" kern="1200" dirty="0">
              <a:latin typeface="Tahoma" panose="020B0604030504040204" pitchFamily="34" charset="0"/>
              <a:ea typeface="Tahoma" panose="020B0604030504040204" pitchFamily="34" charset="0"/>
              <a:cs typeface="Tahoma" panose="020B0604030504040204" pitchFamily="34" charset="0"/>
            </a:rPr>
            <a:t>Permettre la traçabilité de l'activité d'un réseau et d'apporter la preuve de cette activité.</a:t>
          </a: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endParaRPr lang="fr" sz="2000" kern="1200" dirty="0">
            <a:latin typeface="Tahoma" panose="020B0604030504040204" pitchFamily="34" charset="0"/>
            <a:ea typeface="Tahoma" panose="020B0604030504040204" pitchFamily="34" charset="0"/>
            <a:cs typeface="Tahoma" panose="020B0604030504040204" pitchFamily="34"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fr" sz="2000" kern="1200" dirty="0">
              <a:latin typeface="Tahoma" panose="020B0604030504040204" pitchFamily="34" charset="0"/>
              <a:ea typeface="Tahoma" panose="020B0604030504040204" pitchFamily="34" charset="0"/>
              <a:cs typeface="Tahoma" panose="020B0604030504040204" pitchFamily="34" charset="0"/>
            </a:rPr>
            <a:t>Détection des incidents de sécurité</a:t>
          </a:r>
        </a:p>
      </dsp:txBody>
      <dsp:txXfrm>
        <a:off x="7863539" y="612628"/>
        <a:ext cx="3447370" cy="3842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dirty="0">
              <a:latin typeface="Tahoma" panose="020B0604030504040204" pitchFamily="34" charset="0"/>
              <a:ea typeface="Tahoma" panose="020B0604030504040204" pitchFamily="34" charset="0"/>
              <a:cs typeface="Tahoma" panose="020B0604030504040204" pitchFamily="34" charset="0"/>
            </a:rPr>
            <a:t>[Texte]</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Quel est le problème ?</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endParaRPr lang="fr"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Qui rencontre ce problème ?</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dirty="0">
              <a:latin typeface="Tahoma" panose="020B0604030504040204" pitchFamily="34" charset="0"/>
              <a:ea typeface="Tahoma" panose="020B0604030504040204" pitchFamily="34" charset="0"/>
              <a:cs typeface="Tahoma" panose="020B0604030504040204" pitchFamily="34" charset="0"/>
            </a:rPr>
            <a:t>Eviter </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Pourquoi faut-il résoudre ce problème ?</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a:latin typeface="Tahoma" panose="020B0604030504040204" pitchFamily="34" charset="0"/>
              <a:ea typeface="Tahoma" panose="020B0604030504040204" pitchFamily="34" charset="0"/>
              <a:cs typeface="Tahoma" panose="020B0604030504040204" pitchFamily="34" charset="0"/>
            </a:rPr>
            <a:t>[Texte]</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Comment savoir que ce problème a été résolu ?</a:t>
          </a:r>
        </a:p>
      </dsp:txBody>
      <dsp:txXfrm>
        <a:off x="41619" y="2728988"/>
        <a:ext cx="3482922" cy="769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dirty="0">
              <a:latin typeface="Tahoma" panose="020B0604030504040204" pitchFamily="34" charset="0"/>
              <a:ea typeface="Tahoma" panose="020B0604030504040204" pitchFamily="34" charset="0"/>
              <a:cs typeface="Tahoma" panose="020B0604030504040204" pitchFamily="34" charset="0"/>
            </a:rPr>
            <a:t>[Texte]</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Quel est le problème ?</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a:latin typeface="Tahoma" panose="020B0604030504040204" pitchFamily="34" charset="0"/>
              <a:ea typeface="Tahoma" panose="020B0604030504040204" pitchFamily="34" charset="0"/>
              <a:cs typeface="Tahoma" panose="020B0604030504040204" pitchFamily="34" charset="0"/>
            </a:rPr>
            <a:t>[Texte]</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Qui rencontre ce problème ?</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dirty="0">
              <a:latin typeface="Tahoma" panose="020B0604030504040204" pitchFamily="34" charset="0"/>
              <a:ea typeface="Tahoma" panose="020B0604030504040204" pitchFamily="34" charset="0"/>
              <a:cs typeface="Tahoma" panose="020B0604030504040204" pitchFamily="34" charset="0"/>
            </a:rPr>
            <a:t>[Texte]</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Pourquoi faut-il résoudre ce problème ?</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rtlCol="0" anchor="ctr" anchorCtr="0">
          <a:noAutofit/>
        </a:bodyPr>
        <a:lstStyle/>
        <a:p>
          <a:pPr marL="228600" lvl="1" indent="-228600" algn="l" defTabSz="1066800" rtl="0">
            <a:lnSpc>
              <a:spcPct val="90000"/>
            </a:lnSpc>
            <a:spcBef>
              <a:spcPct val="0"/>
            </a:spcBef>
            <a:spcAft>
              <a:spcPct val="15000"/>
            </a:spcAft>
            <a:buChar char="•"/>
          </a:pPr>
          <a:r>
            <a:rPr lang="fr" sz="2400" kern="1200">
              <a:latin typeface="Tahoma" panose="020B0604030504040204" pitchFamily="34" charset="0"/>
              <a:ea typeface="Tahoma" panose="020B0604030504040204" pitchFamily="34" charset="0"/>
              <a:cs typeface="Tahoma" panose="020B0604030504040204" pitchFamily="34" charset="0"/>
            </a:rPr>
            <a:t>[Texte]</a:t>
          </a: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rtlCol="0" anchor="ctr" anchorCtr="0">
          <a:noAutofit/>
        </a:bodyPr>
        <a:lstStyle/>
        <a:p>
          <a:pPr marL="0" lvl="0" indent="0" algn="ctr" defTabSz="1066800" rtl="0">
            <a:lnSpc>
              <a:spcPct val="90000"/>
            </a:lnSpc>
            <a:spcBef>
              <a:spcPct val="0"/>
            </a:spcBef>
            <a:spcAft>
              <a:spcPct val="35000"/>
            </a:spcAft>
            <a:buNone/>
          </a:pPr>
          <a:r>
            <a:rPr lang="fr" sz="2400" kern="1200">
              <a:latin typeface="Tahoma" panose="020B0604030504040204" pitchFamily="34" charset="0"/>
              <a:ea typeface="Tahoma" panose="020B0604030504040204" pitchFamily="34" charset="0"/>
              <a:cs typeface="Tahoma" panose="020B0604030504040204" pitchFamily="34" charset="0"/>
            </a:rPr>
            <a:t>Comment savoir que ce problème a été résolu ?</a:t>
          </a:r>
        </a:p>
      </dsp:txBody>
      <dsp:txXfrm>
        <a:off x="41619" y="2728988"/>
        <a:ext cx="3482922" cy="7693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68B05-2D38-44D6-B8DA-599D4A9E42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681012A-122D-475C-A900-C31EAF4E1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502FC4-2826-4189-9A5A-4802B82D90F9}" type="datetimeFigureOut">
              <a:rPr lang="fr-FR" smtClean="0"/>
              <a:t>13/05/2021</a:t>
            </a:fld>
            <a:endParaRPr lang="fr-FR"/>
          </a:p>
        </p:txBody>
      </p:sp>
      <p:sp>
        <p:nvSpPr>
          <p:cNvPr id="4" name="Espace réservé du pied de page 3">
            <a:extLst>
              <a:ext uri="{FF2B5EF4-FFF2-40B4-BE49-F238E27FC236}">
                <a16:creationId xmlns:a16="http://schemas.microsoft.com/office/drawing/2014/main" id="{82554434-9A0E-4261-9D33-B9B86CA7C1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F980ABD-941E-484C-95AE-BBA0656FBE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79CB67-650C-4C62-AD51-A107FCCEC4E1}" type="slidenum">
              <a:rPr lang="fr-FR" smtClean="0"/>
              <a:t>‹N°›</a:t>
            </a:fld>
            <a:endParaRPr lang="fr-FR"/>
          </a:p>
        </p:txBody>
      </p:sp>
    </p:spTree>
    <p:extLst>
      <p:ext uri="{BB962C8B-B14F-4D97-AF65-F5344CB8AC3E}">
        <p14:creationId xmlns:p14="http://schemas.microsoft.com/office/powerpoint/2010/main" val="12594460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A84B2-E620-4EFC-AE95-6DDE4155F805}" type="datetimeFigureOut">
              <a:rPr lang="fr-FR" noProof="0" smtClean="0"/>
              <a:t>13/05/2021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15328-2FD5-4AB1-B846-CCAE8EA09498}" type="slidenum">
              <a:rPr lang="fr-FR" noProof="0" smtClean="0"/>
              <a:t>‹N°›</a:t>
            </a:fld>
            <a:endParaRPr lang="fr-FR" noProof="0"/>
          </a:p>
        </p:txBody>
      </p:sp>
    </p:spTree>
    <p:extLst>
      <p:ext uri="{BB962C8B-B14F-4D97-AF65-F5344CB8AC3E}">
        <p14:creationId xmlns:p14="http://schemas.microsoft.com/office/powerpoint/2010/main" val="31245701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a:t>
            </a:fld>
            <a:endParaRPr lang="fr-FR"/>
          </a:p>
        </p:txBody>
      </p:sp>
    </p:spTree>
    <p:extLst>
      <p:ext uri="{BB962C8B-B14F-4D97-AF65-F5344CB8AC3E}">
        <p14:creationId xmlns:p14="http://schemas.microsoft.com/office/powerpoint/2010/main" val="397607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7</a:t>
            </a:fld>
            <a:endParaRPr lang="fr-FR"/>
          </a:p>
        </p:txBody>
      </p:sp>
    </p:spTree>
    <p:extLst>
      <p:ext uri="{BB962C8B-B14F-4D97-AF65-F5344CB8AC3E}">
        <p14:creationId xmlns:p14="http://schemas.microsoft.com/office/powerpoint/2010/main" val="73247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10</a:t>
            </a:fld>
            <a:endParaRPr lang="fr-FR"/>
          </a:p>
        </p:txBody>
      </p:sp>
    </p:spTree>
    <p:extLst>
      <p:ext uri="{BB962C8B-B14F-4D97-AF65-F5344CB8AC3E}">
        <p14:creationId xmlns:p14="http://schemas.microsoft.com/office/powerpoint/2010/main" val="670453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7E15328-2FD5-4AB1-B846-CCAE8EA09498}" type="slidenum">
              <a:rPr lang="fr-FR" smtClean="0"/>
              <a:t>13</a:t>
            </a:fld>
            <a:endParaRPr lang="fr-FR"/>
          </a:p>
        </p:txBody>
      </p:sp>
    </p:spTree>
    <p:extLst>
      <p:ext uri="{BB962C8B-B14F-4D97-AF65-F5344CB8AC3E}">
        <p14:creationId xmlns:p14="http://schemas.microsoft.com/office/powerpoint/2010/main" val="670453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A02EAC81-5C99-4864-A0E8-CFA5C9ABA6C2}" type="datetime1">
              <a:rPr lang="fr-FR" noProof="0" smtClean="0"/>
              <a:t>13/05/2021</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0ACE44FF-5CD6-4B82-B1F5-6AE86C9907EB}"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B3B6F96-1DBA-403E-937D-37819E106CA7}"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5413907-E3EB-48AE-AB86-05A8E02730C7}"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de nom">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2A7BD87-4162-417A-9B5A-2932BA9F7490}"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20004DDE-15BB-4C4D-B4EA-C083161A9948}" type="datetime1">
              <a:rPr lang="fr-FR" noProof="0" smtClean="0"/>
              <a:t>13/05/2021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3" name="Espace réservé de la date 2"/>
          <p:cNvSpPr>
            <a:spLocks noGrp="1"/>
          </p:cNvSpPr>
          <p:nvPr>
            <p:ph type="dt" sz="half" idx="10"/>
          </p:nvPr>
        </p:nvSpPr>
        <p:spPr/>
        <p:txBody>
          <a:bodyPr rtlCol="0"/>
          <a:lstStyle/>
          <a:p>
            <a:pPr rtl="0"/>
            <a:fld id="{9E1F3B7E-0513-428C-82D7-BDF3AA9A4EA5}" type="datetime1">
              <a:rPr lang="fr-FR" noProof="0" smtClean="0"/>
              <a:t>13/05/2021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F2372795-7EAB-4160-A1B0-2F422ABD8E89}" type="datetime1">
              <a:rPr lang="fr-FR" noProof="0" smtClean="0"/>
              <a:t>13/05/2021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4C2BF765-708F-4989-AE14-BAB9493E4588}" type="datetime1">
              <a:rPr lang="fr-FR" noProof="0" smtClean="0"/>
              <a:t>13/05/2021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01D7A6B-BCC2-4C21-BAE3-6AF1B840E56D}" type="datetime1">
              <a:rPr lang="fr-FR" noProof="0" smtClean="0"/>
              <a:t>13/05/2021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p>
            <a:pPr rtl="0"/>
            <a:fld id="{0635DD21-33A0-42C5-A2E5-7493465514B7}" type="datetime1">
              <a:rPr lang="fr-FR" noProof="0" smtClean="0"/>
              <a:t>13/05/2021</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E8BC33FA-CEBE-4502-9F9B-2F0989154353}"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B3ECB3ED-4851-4DE7-9A6A-4D7485AC63E3}" type="datetime1">
              <a:rPr lang="fr-FR" noProof="0" smtClean="0"/>
              <a:t>13/05/2021</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DBDFEB93-A53E-490C-AF00-EDE3AFF9A36D}" type="datetime1">
              <a:rPr lang="fr-FR" noProof="0" smtClean="0"/>
              <a:t>13/05/2021</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969093F2-5574-4FF9-B1D2-E15C695A74EF}" type="datetime1">
              <a:rPr lang="fr-FR" noProof="0" smtClean="0"/>
              <a:t>13/05/2021</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575F6C24-568D-4917-863C-3B89D44003D5}"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7A202532-655D-448B-BCCD-E52581A788ED}" type="datetime1">
              <a:rPr lang="fr-FR" noProof="0" smtClean="0"/>
              <a:t>13/05/2021</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e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e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p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a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D282D03-1B0F-4808-A039-91C9E6CB118E}" type="datetime1">
              <a:rPr lang="fr-FR" noProof="0" smtClean="0"/>
              <a:t>13/05/2021</a:t>
            </a:fld>
            <a:endParaRPr lang="fr-FR" noProof="0" dirty="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a:t>‹N°›</a:t>
            </a:fld>
            <a:endParaRPr lang="fr-FR"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68D3E5-C7A3-47DF-A374-46BF83A69904}"/>
              </a:ext>
            </a:extLst>
          </p:cNvPr>
          <p:cNvSpPr>
            <a:spLocks noGrp="1"/>
          </p:cNvSpPr>
          <p:nvPr>
            <p:ph type="ctrTitle"/>
          </p:nvPr>
        </p:nvSpPr>
        <p:spPr>
          <a:xfrm>
            <a:off x="953308" y="1122363"/>
            <a:ext cx="10637806" cy="2387600"/>
          </a:xfrm>
        </p:spPr>
        <p:txBody>
          <a:bodyPr rtlCol="0">
            <a:normAutofit/>
          </a:bodyPr>
          <a:lstStyle/>
          <a:p>
            <a:pPr algn="ctr" rtl="0"/>
            <a:r>
              <a:rPr lang="fr-FR" sz="5400" dirty="0">
                <a:latin typeface="Rockwell" panose="02060603020205020403" pitchFamily="18" charset="0"/>
              </a:rPr>
              <a:t>Etude de faille CVE 2017-12635 ET 12636</a:t>
            </a:r>
          </a:p>
        </p:txBody>
      </p:sp>
      <p:sp>
        <p:nvSpPr>
          <p:cNvPr id="3" name="Sous-titre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a:bodyPr>
          <a:lstStyle/>
          <a:p>
            <a:pPr algn="ctr" rtl="0"/>
            <a:r>
              <a:rPr lang="fr-FR" sz="2400" dirty="0">
                <a:latin typeface="Tahoma" panose="020B0604030504040204" pitchFamily="34" charset="0"/>
                <a:ea typeface="Tahoma" panose="020B0604030504040204" pitchFamily="34" charset="0"/>
                <a:cs typeface="Tahoma" panose="020B0604030504040204" pitchFamily="34" charset="0"/>
              </a:rPr>
              <a:t>G. Clavel, Y. COULIOU, J. RAOUX, J. ROUSSELY</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Problème</a:t>
            </a:r>
          </a:p>
        </p:txBody>
      </p:sp>
      <p:graphicFrame>
        <p:nvGraphicFramePr>
          <p:cNvPr id="4" name="Espace réservé du contenu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7115343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68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4309-7DC0-4B58-88D7-21E31449BA21}"/>
              </a:ext>
            </a:extLst>
          </p:cNvPr>
          <p:cNvSpPr>
            <a:spLocks noGrp="1"/>
          </p:cNvSpPr>
          <p:nvPr>
            <p:ph type="title"/>
          </p:nvPr>
        </p:nvSpPr>
        <p:spPr/>
        <p:txBody>
          <a:bodyPr>
            <a:normAutofit/>
          </a:bodyPr>
          <a:lstStyle/>
          <a:p>
            <a:r>
              <a:rPr lang="fr-FR" sz="3200" dirty="0"/>
              <a:t>DESCRIPTION DE LA Vulnérabilité 12636 </a:t>
            </a:r>
            <a:br>
              <a:rPr lang="fr-FR" sz="3200" dirty="0"/>
            </a:br>
            <a:r>
              <a:rPr lang="fr-FR" sz="1600" b="0" i="0" dirty="0" err="1">
                <a:effectLst/>
                <a:latin typeface="Roboto" panose="02000000000000000000" pitchFamily="2" charset="0"/>
              </a:rPr>
              <a:t>Arbitrary</a:t>
            </a:r>
            <a:r>
              <a:rPr lang="fr-FR" sz="1600" b="0" i="0" dirty="0">
                <a:effectLst/>
                <a:latin typeface="Roboto" panose="02000000000000000000" pitchFamily="2" charset="0"/>
              </a:rPr>
              <a:t> Code </a:t>
            </a:r>
            <a:r>
              <a:rPr lang="fr-FR" sz="1600" b="0" i="0" dirty="0" err="1">
                <a:effectLst/>
                <a:latin typeface="Roboto" panose="02000000000000000000" pitchFamily="2" charset="0"/>
              </a:rPr>
              <a:t>Execution</a:t>
            </a:r>
            <a:r>
              <a:rPr lang="fr-FR" sz="1600" b="0" i="0" dirty="0">
                <a:effectLst/>
                <a:latin typeface="Roboto" panose="02000000000000000000" pitchFamily="2" charset="0"/>
              </a:rPr>
              <a:t> </a:t>
            </a:r>
            <a:br>
              <a:rPr lang="fr-FR" sz="1600" b="0" i="0" dirty="0">
                <a:solidFill>
                  <a:srgbClr val="6C757D"/>
                </a:solidFill>
                <a:effectLst/>
                <a:latin typeface="Roboto" panose="02000000000000000000" pitchFamily="2" charset="0"/>
              </a:rPr>
            </a:br>
            <a:endParaRPr lang="fr-FR" sz="3200" dirty="0"/>
          </a:p>
        </p:txBody>
      </p:sp>
      <p:sp>
        <p:nvSpPr>
          <p:cNvPr id="3" name="Espace réservé du contenu 2">
            <a:extLst>
              <a:ext uri="{FF2B5EF4-FFF2-40B4-BE49-F238E27FC236}">
                <a16:creationId xmlns:a16="http://schemas.microsoft.com/office/drawing/2014/main" id="{7F482ADF-B8DA-4F9D-BD5B-9C2A670D99C1}"/>
              </a:ext>
            </a:extLst>
          </p:cNvPr>
          <p:cNvSpPr>
            <a:spLocks noGrp="1"/>
          </p:cNvSpPr>
          <p:nvPr>
            <p:ph idx="1"/>
          </p:nvPr>
        </p:nvSpPr>
        <p:spPr>
          <a:xfrm>
            <a:off x="1141413" y="1792287"/>
            <a:ext cx="9905999" cy="4294188"/>
          </a:xfrm>
        </p:spPr>
        <p:txBody>
          <a:bodyPr>
            <a:normAutofit/>
          </a:bodyPr>
          <a:lstStyle/>
          <a:p>
            <a:pPr marL="0" indent="0">
              <a:buNone/>
            </a:pPr>
            <a:endParaRPr lang="fr-FR" sz="2000" b="1" dirty="0">
              <a:latin typeface="+mj-lt"/>
            </a:endParaRPr>
          </a:p>
          <a:p>
            <a:pPr marL="0" indent="0">
              <a:buNone/>
            </a:pPr>
            <a:r>
              <a:rPr lang="fr-FR" sz="2000" b="1" i="0" dirty="0">
                <a:effectLst/>
                <a:latin typeface="+mj-lt"/>
              </a:rPr>
              <a:t>Les utilisateurs  de </a:t>
            </a:r>
            <a:r>
              <a:rPr lang="fr-FR" sz="2000" b="1" i="0" dirty="0" err="1">
                <a:effectLst/>
                <a:latin typeface="+mj-lt"/>
              </a:rPr>
              <a:t>CouchDB</a:t>
            </a:r>
            <a:r>
              <a:rPr lang="fr-FR" sz="2000" b="1" i="0" dirty="0">
                <a:effectLst/>
                <a:latin typeface="+mj-lt"/>
              </a:rPr>
              <a:t> peuvent configurer le serveur de base de données via HTTP(S). Certaines des options de configuration incluent des chemins pour les binaires au niveau du système d’exploitation qui sont ensuite lancés par </a:t>
            </a:r>
            <a:r>
              <a:rPr lang="fr-FR" sz="2000" b="1" i="0" dirty="0" err="1">
                <a:effectLst/>
                <a:latin typeface="+mj-lt"/>
              </a:rPr>
              <a:t>CouchDB</a:t>
            </a:r>
            <a:r>
              <a:rPr lang="fr-FR" sz="2000" b="1" i="0" dirty="0">
                <a:effectLst/>
                <a:latin typeface="+mj-lt"/>
              </a:rPr>
              <a:t>. </a:t>
            </a:r>
          </a:p>
          <a:p>
            <a:pPr marL="0" indent="0">
              <a:buNone/>
            </a:pPr>
            <a:endParaRPr lang="fr-FR" sz="2000" b="1" i="0" dirty="0">
              <a:effectLst/>
              <a:latin typeface="+mj-lt"/>
            </a:endParaRPr>
          </a:p>
          <a:p>
            <a:pPr marL="0" indent="0">
              <a:buNone/>
            </a:pPr>
            <a:r>
              <a:rPr lang="fr-FR" sz="2000" b="1" i="0" dirty="0">
                <a:effectLst/>
                <a:latin typeface="+mj-lt"/>
              </a:rPr>
              <a:t>Cela permet à un utilisateur admin d’Apache </a:t>
            </a:r>
            <a:r>
              <a:rPr lang="fr-FR" sz="2000" b="1" i="0" dirty="0" err="1">
                <a:effectLst/>
                <a:latin typeface="+mj-lt"/>
              </a:rPr>
              <a:t>CouchDB</a:t>
            </a:r>
            <a:r>
              <a:rPr lang="fr-FR" sz="2000" b="1" i="0" dirty="0">
                <a:effectLst/>
                <a:latin typeface="+mj-lt"/>
              </a:rPr>
              <a:t> avant 1.7.0 et 2.x avant 2.1.1 d’exécuter des commandes </a:t>
            </a:r>
            <a:r>
              <a:rPr lang="fr-FR" sz="2000" b="1" i="0" dirty="0" err="1">
                <a:effectLst/>
                <a:latin typeface="+mj-lt"/>
              </a:rPr>
              <a:t>shell</a:t>
            </a:r>
            <a:r>
              <a:rPr lang="fr-FR" sz="2000" b="1" i="0" dirty="0">
                <a:effectLst/>
                <a:latin typeface="+mj-lt"/>
              </a:rPr>
              <a:t> arbitraires en tant qu’utilisateur </a:t>
            </a:r>
            <a:r>
              <a:rPr lang="fr-FR" sz="2000" b="1" i="0" dirty="0" err="1">
                <a:effectLst/>
                <a:latin typeface="+mj-lt"/>
              </a:rPr>
              <a:t>CouchDB</a:t>
            </a:r>
            <a:r>
              <a:rPr lang="fr-FR" sz="2000" b="1" i="0" dirty="0">
                <a:effectLst/>
                <a:latin typeface="+mj-lt"/>
              </a:rPr>
              <a:t>, y compris le téléchargement et l’exécution de scripts à partir d’Internet.</a:t>
            </a:r>
            <a:br>
              <a:rPr lang="fr-FR" sz="2000" b="1" dirty="0">
                <a:latin typeface="+mj-lt"/>
              </a:rPr>
            </a:br>
            <a:endParaRPr lang="fr-FR" sz="2000" b="1" dirty="0">
              <a:latin typeface="+mj-lt"/>
            </a:endParaRPr>
          </a:p>
        </p:txBody>
      </p:sp>
    </p:spTree>
    <p:extLst>
      <p:ext uri="{BB962C8B-B14F-4D97-AF65-F5344CB8AC3E}">
        <p14:creationId xmlns:p14="http://schemas.microsoft.com/office/powerpoint/2010/main" val="353728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250EB-6270-43DB-9F82-BE13A63D4507}"/>
              </a:ext>
            </a:extLst>
          </p:cNvPr>
          <p:cNvSpPr>
            <a:spLocks noGrp="1"/>
          </p:cNvSpPr>
          <p:nvPr>
            <p:ph type="title"/>
          </p:nvPr>
        </p:nvSpPr>
        <p:spPr/>
        <p:txBody>
          <a:bodyPr>
            <a:normAutofit/>
          </a:bodyPr>
          <a:lstStyle/>
          <a:p>
            <a:r>
              <a:rPr lang="fr-FR" sz="3200" dirty="0"/>
              <a:t>QUE FAIRE En tant qu’administrateur réseaux ?</a:t>
            </a:r>
          </a:p>
        </p:txBody>
      </p:sp>
      <p:sp>
        <p:nvSpPr>
          <p:cNvPr id="3" name="Espace réservé du contenu 2">
            <a:extLst>
              <a:ext uri="{FF2B5EF4-FFF2-40B4-BE49-F238E27FC236}">
                <a16:creationId xmlns:a16="http://schemas.microsoft.com/office/drawing/2014/main" id="{67CEC192-947D-42C4-BA47-D6DFECF8B1F1}"/>
              </a:ext>
            </a:extLst>
          </p:cNvPr>
          <p:cNvSpPr>
            <a:spLocks noGrp="1"/>
          </p:cNvSpPr>
          <p:nvPr>
            <p:ph sz="half" idx="1"/>
          </p:nvPr>
        </p:nvSpPr>
        <p:spPr/>
        <p:txBody>
          <a:bodyPr>
            <a:normAutofit lnSpcReduction="10000"/>
          </a:bodyPr>
          <a:lstStyle/>
          <a:p>
            <a:r>
              <a:rPr lang="fr-FR" sz="2800" dirty="0"/>
              <a:t>Pour limiter l’impact ?</a:t>
            </a:r>
          </a:p>
          <a:p>
            <a:pPr marL="0" indent="0">
              <a:buNone/>
            </a:pPr>
            <a:endParaRPr lang="fr-FR" sz="2800" dirty="0"/>
          </a:p>
          <a:p>
            <a:pPr lvl="1">
              <a:buFont typeface="Wingdings" panose="05000000000000000000" pitchFamily="2" charset="2"/>
              <a:buChar char="Ø"/>
            </a:pPr>
            <a:r>
              <a:rPr lang="fr-FR" sz="2400" dirty="0"/>
              <a:t> Détection et Isolation de la machine   hébergeuse</a:t>
            </a:r>
          </a:p>
          <a:p>
            <a:pPr lvl="1">
              <a:buFont typeface="Wingdings" panose="05000000000000000000" pitchFamily="2" charset="2"/>
              <a:buChar char="Ø"/>
            </a:pPr>
            <a:r>
              <a:rPr lang="fr-FR" sz="2400" dirty="0"/>
              <a:t>Limiter les permissions d’accès aux Application </a:t>
            </a:r>
            <a:r>
              <a:rPr lang="fr-FR" sz="2400" dirty="0" err="1"/>
              <a:t>Programming</a:t>
            </a:r>
            <a:r>
              <a:rPr lang="fr-FR" sz="2400" dirty="0"/>
              <a:t> Interface (API)</a:t>
            </a:r>
          </a:p>
          <a:p>
            <a:pPr lvl="1"/>
            <a:endParaRPr lang="fr-FR" sz="2400" dirty="0"/>
          </a:p>
          <a:p>
            <a:pPr lvl="1"/>
            <a:endParaRPr lang="fr-FR" dirty="0"/>
          </a:p>
        </p:txBody>
      </p:sp>
      <p:sp>
        <p:nvSpPr>
          <p:cNvPr id="4" name="Espace réservé du contenu 3">
            <a:extLst>
              <a:ext uri="{FF2B5EF4-FFF2-40B4-BE49-F238E27FC236}">
                <a16:creationId xmlns:a16="http://schemas.microsoft.com/office/drawing/2014/main" id="{D154C0AB-B080-474F-A949-7C5DE48DC314}"/>
              </a:ext>
            </a:extLst>
          </p:cNvPr>
          <p:cNvSpPr>
            <a:spLocks noGrp="1"/>
          </p:cNvSpPr>
          <p:nvPr>
            <p:ph sz="half" idx="2"/>
          </p:nvPr>
        </p:nvSpPr>
        <p:spPr/>
        <p:txBody>
          <a:bodyPr>
            <a:normAutofit lnSpcReduction="10000"/>
          </a:bodyPr>
          <a:lstStyle/>
          <a:p>
            <a:r>
              <a:rPr lang="fr-FR" sz="2800" dirty="0"/>
              <a:t>Pour empêcher que la faille puisse être exploitée ?</a:t>
            </a:r>
          </a:p>
          <a:p>
            <a:pPr marL="0" indent="0">
              <a:buNone/>
            </a:pPr>
            <a:endParaRPr lang="fr-FR" sz="2800" dirty="0"/>
          </a:p>
          <a:p>
            <a:pPr lvl="1">
              <a:buFont typeface="Wingdings" panose="05000000000000000000" pitchFamily="2" charset="2"/>
              <a:buChar char="Ø"/>
            </a:pPr>
            <a:r>
              <a:rPr lang="fr-FR" sz="2400" dirty="0"/>
              <a:t>Mise à jour de la version de couch DB</a:t>
            </a:r>
          </a:p>
          <a:p>
            <a:pPr marL="457200" lvl="1" indent="0">
              <a:buNone/>
            </a:pPr>
            <a:endParaRPr lang="fr-FR" sz="2400" dirty="0"/>
          </a:p>
        </p:txBody>
      </p:sp>
    </p:spTree>
    <p:extLst>
      <p:ext uri="{BB962C8B-B14F-4D97-AF65-F5344CB8AC3E}">
        <p14:creationId xmlns:p14="http://schemas.microsoft.com/office/powerpoint/2010/main" val="413008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sz="4400" dirty="0">
                <a:latin typeface="Rockwell" panose="02060603020205020403" pitchFamily="18" charset="0"/>
              </a:rPr>
              <a:t>Problème</a:t>
            </a:r>
          </a:p>
        </p:txBody>
      </p:sp>
      <p:graphicFrame>
        <p:nvGraphicFramePr>
          <p:cNvPr id="4" name="Espace réservé du contenu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43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4309-7DC0-4B58-88D7-21E31449BA21}"/>
              </a:ext>
            </a:extLst>
          </p:cNvPr>
          <p:cNvSpPr>
            <a:spLocks noGrp="1"/>
          </p:cNvSpPr>
          <p:nvPr>
            <p:ph type="title"/>
          </p:nvPr>
        </p:nvSpPr>
        <p:spPr/>
        <p:txBody>
          <a:bodyPr>
            <a:normAutofit/>
          </a:bodyPr>
          <a:lstStyle/>
          <a:p>
            <a:r>
              <a:rPr lang="fr-FR" sz="3200" dirty="0"/>
              <a:t>Service compromis et type de compromission</a:t>
            </a:r>
          </a:p>
        </p:txBody>
      </p:sp>
      <p:sp>
        <p:nvSpPr>
          <p:cNvPr id="3" name="Espace réservé du contenu 2">
            <a:extLst>
              <a:ext uri="{FF2B5EF4-FFF2-40B4-BE49-F238E27FC236}">
                <a16:creationId xmlns:a16="http://schemas.microsoft.com/office/drawing/2014/main" id="{7F482ADF-B8DA-4F9D-BD5B-9C2A670D99C1}"/>
              </a:ext>
            </a:extLst>
          </p:cNvPr>
          <p:cNvSpPr>
            <a:spLocks noGrp="1"/>
          </p:cNvSpPr>
          <p:nvPr>
            <p:ph idx="1"/>
          </p:nvPr>
        </p:nvSpPr>
        <p:spPr/>
        <p:txBody>
          <a:bodyPr/>
          <a:lstStyle/>
          <a:p>
            <a:pPr>
              <a:buFont typeface="Wingdings" panose="05000000000000000000" pitchFamily="2" charset="2"/>
              <a:buChar char="Ø"/>
            </a:pPr>
            <a:r>
              <a:rPr lang="fr-FR" b="1" dirty="0"/>
              <a:t> Service compromis : </a:t>
            </a:r>
            <a:r>
              <a:rPr lang="fr-FR" b="1" dirty="0" err="1"/>
              <a:t>CouchDB</a:t>
            </a:r>
            <a:r>
              <a:rPr lang="fr-FR" b="1" dirty="0"/>
              <a:t>  </a:t>
            </a:r>
          </a:p>
          <a:p>
            <a:pPr lvl="1"/>
            <a:r>
              <a:rPr lang="fr-FR" dirty="0"/>
              <a:t>système de gestion de base de données</a:t>
            </a:r>
          </a:p>
          <a:p>
            <a:pPr lvl="1"/>
            <a:r>
              <a:rPr lang="fr-FR" dirty="0"/>
              <a:t>conçu pour le WEB, </a:t>
            </a:r>
            <a:r>
              <a:rPr lang="fr-FR" dirty="0" err="1"/>
              <a:t>noSQL</a:t>
            </a:r>
            <a:endParaRPr lang="fr-FR" dirty="0"/>
          </a:p>
          <a:p>
            <a:pPr lvl="1"/>
            <a:r>
              <a:rPr lang="fr-FR" dirty="0"/>
              <a:t>répartition sur grappe de serveurs</a:t>
            </a:r>
          </a:p>
          <a:p>
            <a:pPr>
              <a:buFont typeface="Wingdings" panose="05000000000000000000" pitchFamily="2" charset="2"/>
              <a:buChar char="Ø"/>
            </a:pPr>
            <a:r>
              <a:rPr lang="fr-FR" dirty="0"/>
              <a:t> </a:t>
            </a:r>
            <a:r>
              <a:rPr lang="fr-FR" b="1" dirty="0"/>
              <a:t>Type de compromission : profil administrateur endossé </a:t>
            </a:r>
          </a:p>
          <a:p>
            <a:pPr lvl="1"/>
            <a:r>
              <a:rPr lang="fr-FR" dirty="0"/>
              <a:t>sur le service </a:t>
            </a:r>
          </a:p>
          <a:p>
            <a:pPr lvl="1"/>
            <a:r>
              <a:rPr lang="fr-FR" dirty="0"/>
              <a:t>et la machine hébergeuse</a:t>
            </a:r>
          </a:p>
        </p:txBody>
      </p:sp>
      <p:pic>
        <p:nvPicPr>
          <p:cNvPr id="1026" name="Picture 2" descr="CouchDB — Wikipédia">
            <a:extLst>
              <a:ext uri="{FF2B5EF4-FFF2-40B4-BE49-F238E27FC236}">
                <a16:creationId xmlns:a16="http://schemas.microsoft.com/office/drawing/2014/main" id="{A04DEF03-A563-42A5-8BDA-383D09EC8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275" y="2578609"/>
            <a:ext cx="1319213" cy="133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3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4309-7DC0-4B58-88D7-21E31449BA21}"/>
              </a:ext>
            </a:extLst>
          </p:cNvPr>
          <p:cNvSpPr>
            <a:spLocks noGrp="1"/>
          </p:cNvSpPr>
          <p:nvPr>
            <p:ph type="title"/>
          </p:nvPr>
        </p:nvSpPr>
        <p:spPr/>
        <p:txBody>
          <a:bodyPr>
            <a:normAutofit/>
          </a:bodyPr>
          <a:lstStyle/>
          <a:p>
            <a:r>
              <a:rPr lang="fr-FR" sz="3200" dirty="0"/>
              <a:t>architecture typique du système d’information </a:t>
            </a:r>
            <a:br>
              <a:rPr lang="fr-FR" sz="3200" dirty="0"/>
            </a:br>
            <a:r>
              <a:rPr lang="fr-FR" sz="2400" dirty="0"/>
              <a:t>(service, machine, équipements réseaux) </a:t>
            </a:r>
          </a:p>
        </p:txBody>
      </p:sp>
      <p:pic>
        <p:nvPicPr>
          <p:cNvPr id="7" name="Espace réservé du contenu 6">
            <a:extLst>
              <a:ext uri="{FF2B5EF4-FFF2-40B4-BE49-F238E27FC236}">
                <a16:creationId xmlns:a16="http://schemas.microsoft.com/office/drawing/2014/main" id="{BDD21E8B-9343-4A9C-BD15-1BA87A59E8CD}"/>
              </a:ext>
            </a:extLst>
          </p:cNvPr>
          <p:cNvPicPr>
            <a:picLocks noGrp="1" noChangeAspect="1"/>
          </p:cNvPicPr>
          <p:nvPr>
            <p:ph idx="1"/>
          </p:nvPr>
        </p:nvPicPr>
        <p:blipFill>
          <a:blip r:embed="rId2"/>
          <a:stretch>
            <a:fillRect/>
          </a:stretch>
        </p:blipFill>
        <p:spPr>
          <a:xfrm>
            <a:off x="2711879" y="2249488"/>
            <a:ext cx="6765067" cy="3541712"/>
          </a:xfrm>
          <a:prstGeom prst="rect">
            <a:avLst/>
          </a:prstGeom>
        </p:spPr>
      </p:pic>
    </p:spTree>
    <p:extLst>
      <p:ext uri="{BB962C8B-B14F-4D97-AF65-F5344CB8AC3E}">
        <p14:creationId xmlns:p14="http://schemas.microsoft.com/office/powerpoint/2010/main" val="336710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83E8D5-BB22-401F-9294-4BE16511EBC1}"/>
              </a:ext>
            </a:extLst>
          </p:cNvPr>
          <p:cNvSpPr>
            <a:spLocks noGrp="1"/>
          </p:cNvSpPr>
          <p:nvPr>
            <p:ph type="title"/>
          </p:nvPr>
        </p:nvSpPr>
        <p:spPr/>
        <p:txBody>
          <a:bodyPr/>
          <a:lstStyle/>
          <a:p>
            <a:r>
              <a:rPr lang="fr-FR" dirty="0"/>
              <a:t>Qu’est-ce que le JSON ? </a:t>
            </a:r>
          </a:p>
        </p:txBody>
      </p:sp>
      <p:sp>
        <p:nvSpPr>
          <p:cNvPr id="3" name="Espace réservé du contenu 2">
            <a:extLst>
              <a:ext uri="{FF2B5EF4-FFF2-40B4-BE49-F238E27FC236}">
                <a16:creationId xmlns:a16="http://schemas.microsoft.com/office/drawing/2014/main" id="{2F7FEC43-A83D-47CA-A65F-EB9A92633BEB}"/>
              </a:ext>
            </a:extLst>
          </p:cNvPr>
          <p:cNvSpPr>
            <a:spLocks noGrp="1"/>
          </p:cNvSpPr>
          <p:nvPr>
            <p:ph idx="1"/>
          </p:nvPr>
        </p:nvSpPr>
        <p:spPr/>
        <p:txBody>
          <a:bodyPr/>
          <a:lstStyle/>
          <a:p>
            <a:r>
              <a:rPr lang="fr-FR" dirty="0"/>
              <a:t>Le format JSON a éclipsé le XML et s'est imposé comme format d'échange de données préféré pour les applications et les services Web</a:t>
            </a:r>
          </a:p>
          <a:p>
            <a:r>
              <a:rPr lang="fr-FR" dirty="0"/>
              <a:t>JSON ou JavaScript Object Notation est une représentation sans schéma, en texte clair, de données structurées basées sur des paires nom/valeur et des listes ordonnées</a:t>
            </a:r>
          </a:p>
          <a:p>
            <a:r>
              <a:rPr lang="fr-FR" dirty="0"/>
              <a:t>Analyseur JSON : permet de scruter, valider et formater les données qui transitent.</a:t>
            </a:r>
          </a:p>
          <a:p>
            <a:endParaRPr lang="fr-FR" dirty="0"/>
          </a:p>
        </p:txBody>
      </p:sp>
      <p:pic>
        <p:nvPicPr>
          <p:cNvPr id="5" name="Image 4">
            <a:extLst>
              <a:ext uri="{FF2B5EF4-FFF2-40B4-BE49-F238E27FC236}">
                <a16:creationId xmlns:a16="http://schemas.microsoft.com/office/drawing/2014/main" id="{50AA9D58-A075-4150-AFDA-B545BC6C5768}"/>
              </a:ext>
            </a:extLst>
          </p:cNvPr>
          <p:cNvPicPr>
            <a:picLocks noChangeAspect="1"/>
          </p:cNvPicPr>
          <p:nvPr/>
        </p:nvPicPr>
        <p:blipFill rotWithShape="1">
          <a:blip r:embed="rId2"/>
          <a:srcRect l="5227" t="31530" r="50069" b="21763"/>
          <a:stretch/>
        </p:blipFill>
        <p:spPr>
          <a:xfrm>
            <a:off x="6762750" y="448165"/>
            <a:ext cx="3095626" cy="1819275"/>
          </a:xfrm>
          <a:prstGeom prst="rect">
            <a:avLst/>
          </a:prstGeom>
        </p:spPr>
      </p:pic>
    </p:spTree>
    <p:extLst>
      <p:ext uri="{BB962C8B-B14F-4D97-AF65-F5344CB8AC3E}">
        <p14:creationId xmlns:p14="http://schemas.microsoft.com/office/powerpoint/2010/main" val="116971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4309-7DC0-4B58-88D7-21E31449BA21}"/>
              </a:ext>
            </a:extLst>
          </p:cNvPr>
          <p:cNvSpPr>
            <a:spLocks noGrp="1"/>
          </p:cNvSpPr>
          <p:nvPr>
            <p:ph type="title"/>
          </p:nvPr>
        </p:nvSpPr>
        <p:spPr/>
        <p:txBody>
          <a:bodyPr>
            <a:normAutofit/>
          </a:bodyPr>
          <a:lstStyle/>
          <a:p>
            <a:r>
              <a:rPr lang="fr-FR" sz="3200" dirty="0"/>
              <a:t>DESCRIPTION DE LA Vulnérabilité 12635</a:t>
            </a:r>
          </a:p>
        </p:txBody>
      </p:sp>
      <p:sp>
        <p:nvSpPr>
          <p:cNvPr id="3" name="Espace réservé du contenu 2">
            <a:extLst>
              <a:ext uri="{FF2B5EF4-FFF2-40B4-BE49-F238E27FC236}">
                <a16:creationId xmlns:a16="http://schemas.microsoft.com/office/drawing/2014/main" id="{7F482ADF-B8DA-4F9D-BD5B-9C2A670D99C1}"/>
              </a:ext>
            </a:extLst>
          </p:cNvPr>
          <p:cNvSpPr>
            <a:spLocks noGrp="1"/>
          </p:cNvSpPr>
          <p:nvPr>
            <p:ph idx="1"/>
          </p:nvPr>
        </p:nvSpPr>
        <p:spPr>
          <a:xfrm>
            <a:off x="1141413" y="1792287"/>
            <a:ext cx="9905999" cy="4294188"/>
          </a:xfrm>
        </p:spPr>
        <p:txBody>
          <a:bodyPr>
            <a:normAutofit fontScale="85000" lnSpcReduction="10000"/>
          </a:bodyPr>
          <a:lstStyle/>
          <a:p>
            <a:pPr marL="0" indent="0">
              <a:buNone/>
            </a:pPr>
            <a:r>
              <a:rPr lang="fr-FR" b="1" dirty="0"/>
              <a:t>2 analyseurs JSON :</a:t>
            </a:r>
          </a:p>
          <a:p>
            <a:r>
              <a:rPr lang="fr-FR" b="1" dirty="0"/>
              <a:t>1 basé sur Java Script (langage de requêtes) : Pour une clé donnée, l'analyseur ne stockera que la dernière valeur.</a:t>
            </a:r>
          </a:p>
          <a:p>
            <a:r>
              <a:rPr lang="fr-FR" b="1" dirty="0"/>
              <a:t>1 basé sur Erlang (langage d’implémentation de </a:t>
            </a:r>
            <a:r>
              <a:rPr lang="fr-FR" b="1" dirty="0" err="1"/>
              <a:t>CouchDB</a:t>
            </a:r>
            <a:r>
              <a:rPr lang="fr-FR" b="1" dirty="0"/>
              <a:t>) : Pour une clé donnée, l'analyseur Erlang stockera les deux valeurs.</a:t>
            </a:r>
          </a:p>
          <a:p>
            <a:pPr marL="0" indent="0">
              <a:buNone/>
            </a:pPr>
            <a:r>
              <a:rPr lang="fr-FR" dirty="0"/>
              <a:t>Par exemple, {"</a:t>
            </a:r>
            <a:r>
              <a:rPr lang="fr-FR" dirty="0" err="1"/>
              <a:t>name</a:t>
            </a:r>
            <a:r>
              <a:rPr lang="fr-FR" dirty="0"/>
              <a:t>":"John", "</a:t>
            </a:r>
            <a:r>
              <a:rPr lang="fr-FR" dirty="0" err="1"/>
              <a:t>name</a:t>
            </a:r>
            <a:r>
              <a:rPr lang="fr-FR" dirty="0"/>
              <a:t>":"Jane"} :</a:t>
            </a:r>
          </a:p>
          <a:p>
            <a:pPr marL="0" indent="0">
              <a:buNone/>
            </a:pPr>
            <a:r>
              <a:rPr lang="fr-FR" dirty="0"/>
              <a:t>•	Utilisation JSON </a:t>
            </a:r>
            <a:r>
              <a:rPr lang="fr-FR" dirty="0" err="1"/>
              <a:t>Elrang</a:t>
            </a:r>
            <a:r>
              <a:rPr lang="fr-FR" dirty="0"/>
              <a:t> :{[{&lt;&lt;"</a:t>
            </a:r>
            <a:r>
              <a:rPr lang="fr-FR" dirty="0" err="1"/>
              <a:t>name</a:t>
            </a:r>
            <a:r>
              <a:rPr lang="fr-FR" dirty="0"/>
              <a:t>"&gt;&gt;,&lt;&lt;"John"&gt;&gt;},{&lt;&lt;"</a:t>
            </a:r>
            <a:r>
              <a:rPr lang="fr-FR" dirty="0" err="1"/>
              <a:t>name</a:t>
            </a:r>
            <a:r>
              <a:rPr lang="fr-FR" dirty="0"/>
              <a:t>"&gt;&gt;,&lt;&lt;"Jane"&gt;&gt;}]}</a:t>
            </a:r>
          </a:p>
          <a:p>
            <a:pPr marL="0" indent="0">
              <a:buNone/>
            </a:pPr>
            <a:r>
              <a:rPr lang="fr-FR" dirty="0"/>
              <a:t>•	Utilisation JSON JAVA :{</a:t>
            </a:r>
            <a:r>
              <a:rPr lang="fr-FR" dirty="0" err="1"/>
              <a:t>name</a:t>
            </a:r>
            <a:r>
              <a:rPr lang="fr-FR" dirty="0"/>
              <a:t>: "Jane"}</a:t>
            </a:r>
          </a:p>
          <a:p>
            <a:pPr marL="0" indent="0">
              <a:buNone/>
            </a:pPr>
            <a:r>
              <a:rPr lang="fr-FR" dirty="0"/>
              <a:t>La fonction getter pour la représentation interne des données de </a:t>
            </a:r>
            <a:r>
              <a:rPr lang="fr-FR" dirty="0" err="1"/>
              <a:t>CouchDB</a:t>
            </a:r>
            <a:r>
              <a:rPr lang="fr-FR" dirty="0"/>
              <a:t> ne retournera que la première valeur.</a:t>
            </a:r>
          </a:p>
          <a:p>
            <a:pPr marL="0" indent="0">
              <a:buNone/>
            </a:pPr>
            <a:endParaRPr lang="fr-FR" dirty="0"/>
          </a:p>
        </p:txBody>
      </p:sp>
    </p:spTree>
    <p:extLst>
      <p:ext uri="{BB962C8B-B14F-4D97-AF65-F5344CB8AC3E}">
        <p14:creationId xmlns:p14="http://schemas.microsoft.com/office/powerpoint/2010/main" val="206274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D250EB-6270-43DB-9F82-BE13A63D4507}"/>
              </a:ext>
            </a:extLst>
          </p:cNvPr>
          <p:cNvSpPr>
            <a:spLocks noGrp="1"/>
          </p:cNvSpPr>
          <p:nvPr>
            <p:ph type="title"/>
          </p:nvPr>
        </p:nvSpPr>
        <p:spPr/>
        <p:txBody>
          <a:bodyPr>
            <a:normAutofit/>
          </a:bodyPr>
          <a:lstStyle/>
          <a:p>
            <a:r>
              <a:rPr lang="fr-FR" sz="3200" dirty="0"/>
              <a:t>QUE FAIRE En tant qu’administrateur réseaux ?</a:t>
            </a:r>
          </a:p>
        </p:txBody>
      </p:sp>
      <p:sp>
        <p:nvSpPr>
          <p:cNvPr id="3" name="Espace réservé du contenu 2">
            <a:extLst>
              <a:ext uri="{FF2B5EF4-FFF2-40B4-BE49-F238E27FC236}">
                <a16:creationId xmlns:a16="http://schemas.microsoft.com/office/drawing/2014/main" id="{67CEC192-947D-42C4-BA47-D6DFECF8B1F1}"/>
              </a:ext>
            </a:extLst>
          </p:cNvPr>
          <p:cNvSpPr>
            <a:spLocks noGrp="1"/>
          </p:cNvSpPr>
          <p:nvPr>
            <p:ph sz="half" idx="1"/>
          </p:nvPr>
        </p:nvSpPr>
        <p:spPr/>
        <p:txBody>
          <a:bodyPr>
            <a:normAutofit fontScale="85000" lnSpcReduction="10000"/>
          </a:bodyPr>
          <a:lstStyle/>
          <a:p>
            <a:r>
              <a:rPr lang="fr-FR" sz="2800" dirty="0"/>
              <a:t>Pour limiter l’impact ?</a:t>
            </a:r>
          </a:p>
          <a:p>
            <a:pPr marL="0" indent="0">
              <a:buNone/>
            </a:pPr>
            <a:endParaRPr lang="fr-FR" sz="2800" dirty="0"/>
          </a:p>
          <a:p>
            <a:pPr lvl="1">
              <a:buFont typeface="Wingdings" panose="05000000000000000000" pitchFamily="2" charset="2"/>
              <a:buChar char="Ø"/>
            </a:pPr>
            <a:r>
              <a:rPr lang="fr-FR" sz="2400" dirty="0"/>
              <a:t> Détection et Isolation de la machine   hébergeuse</a:t>
            </a:r>
          </a:p>
          <a:p>
            <a:pPr lvl="1">
              <a:buFont typeface="Wingdings" panose="05000000000000000000" pitchFamily="2" charset="2"/>
              <a:buChar char="Ø"/>
            </a:pPr>
            <a:endParaRPr lang="fr-FR" sz="2400" dirty="0"/>
          </a:p>
          <a:p>
            <a:pPr lvl="1">
              <a:buFont typeface="Wingdings" panose="05000000000000000000" pitchFamily="2" charset="2"/>
              <a:buChar char="Ø"/>
            </a:pPr>
            <a:r>
              <a:rPr lang="fr-FR" sz="2400" dirty="0"/>
              <a:t>Limiter les permissions d’accès aux Application </a:t>
            </a:r>
            <a:r>
              <a:rPr lang="fr-FR" sz="2400" dirty="0" err="1"/>
              <a:t>Programming</a:t>
            </a:r>
            <a:r>
              <a:rPr lang="fr-FR" sz="2400" dirty="0"/>
              <a:t> Interface (API)</a:t>
            </a:r>
          </a:p>
          <a:p>
            <a:pPr lvl="1"/>
            <a:endParaRPr lang="fr-FR" sz="2400" dirty="0"/>
          </a:p>
          <a:p>
            <a:pPr lvl="1"/>
            <a:endParaRPr lang="fr-FR" dirty="0"/>
          </a:p>
        </p:txBody>
      </p:sp>
      <p:sp>
        <p:nvSpPr>
          <p:cNvPr id="4" name="Espace réservé du contenu 3">
            <a:extLst>
              <a:ext uri="{FF2B5EF4-FFF2-40B4-BE49-F238E27FC236}">
                <a16:creationId xmlns:a16="http://schemas.microsoft.com/office/drawing/2014/main" id="{D154C0AB-B080-474F-A949-7C5DE48DC314}"/>
              </a:ext>
            </a:extLst>
          </p:cNvPr>
          <p:cNvSpPr>
            <a:spLocks noGrp="1"/>
          </p:cNvSpPr>
          <p:nvPr>
            <p:ph sz="half" idx="2"/>
          </p:nvPr>
        </p:nvSpPr>
        <p:spPr/>
        <p:txBody>
          <a:bodyPr>
            <a:normAutofit fontScale="85000" lnSpcReduction="10000"/>
          </a:bodyPr>
          <a:lstStyle/>
          <a:p>
            <a:r>
              <a:rPr lang="fr-FR" sz="2800" dirty="0"/>
              <a:t>Pour empêcher que la faille puisse être exploitée ?</a:t>
            </a:r>
          </a:p>
          <a:p>
            <a:pPr marL="0" indent="0">
              <a:buNone/>
            </a:pPr>
            <a:endParaRPr lang="fr-FR" sz="2800" dirty="0"/>
          </a:p>
          <a:p>
            <a:pPr lvl="1">
              <a:buFont typeface="Wingdings" panose="05000000000000000000" pitchFamily="2" charset="2"/>
              <a:buChar char="Ø"/>
            </a:pPr>
            <a:r>
              <a:rPr lang="fr-FR" sz="2400" dirty="0"/>
              <a:t>Mise à jour de la version de couch DB</a:t>
            </a:r>
          </a:p>
          <a:p>
            <a:pPr lvl="1">
              <a:buFont typeface="Wingdings" panose="05000000000000000000" pitchFamily="2" charset="2"/>
              <a:buChar char="Ø"/>
            </a:pPr>
            <a:endParaRPr lang="fr-FR" sz="2400" dirty="0"/>
          </a:p>
          <a:p>
            <a:pPr lvl="1">
              <a:buFont typeface="Wingdings" panose="05000000000000000000" pitchFamily="2" charset="2"/>
              <a:buChar char="Ø"/>
            </a:pPr>
            <a:r>
              <a:rPr lang="fr-FR" sz="2400" dirty="0"/>
              <a:t>Créer des utilisateurs admin spécifiques avec un nom d’utilisateur et un mot de passe </a:t>
            </a:r>
          </a:p>
        </p:txBody>
      </p:sp>
    </p:spTree>
    <p:extLst>
      <p:ext uri="{BB962C8B-B14F-4D97-AF65-F5344CB8AC3E}">
        <p14:creationId xmlns:p14="http://schemas.microsoft.com/office/powerpoint/2010/main" val="57154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DB6CE4-2B13-4715-B5B2-615A55922CA1}"/>
              </a:ext>
            </a:extLst>
          </p:cNvPr>
          <p:cNvSpPr>
            <a:spLocks noGrp="1"/>
          </p:cNvSpPr>
          <p:nvPr>
            <p:ph type="title"/>
          </p:nvPr>
        </p:nvSpPr>
        <p:spPr/>
        <p:txBody>
          <a:bodyPr rtlCol="0">
            <a:normAutofit/>
          </a:bodyPr>
          <a:lstStyle/>
          <a:p>
            <a:pPr rtl="0"/>
            <a:r>
              <a:rPr lang="fr-FR" dirty="0">
                <a:latin typeface="Rockwell" panose="02060603020205020403" pitchFamily="18" charset="0"/>
              </a:rPr>
              <a:t>Bonnes pratiques (ANSSI) </a:t>
            </a:r>
          </a:p>
        </p:txBody>
      </p:sp>
      <p:graphicFrame>
        <p:nvGraphicFramePr>
          <p:cNvPr id="4" name="Espace réservé du contenu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50090681"/>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417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BB4C6-5027-4EEB-8BD2-4992540685D8}"/>
              </a:ext>
            </a:extLst>
          </p:cNvPr>
          <p:cNvSpPr>
            <a:spLocks noGrp="1"/>
          </p:cNvSpPr>
          <p:nvPr>
            <p:ph type="title"/>
          </p:nvPr>
        </p:nvSpPr>
        <p:spPr/>
        <p:txBody>
          <a:bodyPr/>
          <a:lstStyle/>
          <a:p>
            <a:r>
              <a:rPr lang="fr-FR" dirty="0"/>
              <a:t>BONNES PRATIQUES DE DEVELOPPEMENT</a:t>
            </a:r>
          </a:p>
        </p:txBody>
      </p:sp>
      <p:sp>
        <p:nvSpPr>
          <p:cNvPr id="3" name="Espace réservé du contenu 2">
            <a:extLst>
              <a:ext uri="{FF2B5EF4-FFF2-40B4-BE49-F238E27FC236}">
                <a16:creationId xmlns:a16="http://schemas.microsoft.com/office/drawing/2014/main" id="{13D23CE1-C2D3-462F-B321-F1277A2D4920}"/>
              </a:ext>
            </a:extLst>
          </p:cNvPr>
          <p:cNvSpPr>
            <a:spLocks noGrp="1"/>
          </p:cNvSpPr>
          <p:nvPr>
            <p:ph idx="1"/>
          </p:nvPr>
        </p:nvSpPr>
        <p:spPr/>
        <p:txBody>
          <a:bodyPr/>
          <a:lstStyle/>
          <a:p>
            <a:r>
              <a:rPr lang="fr-FR" dirty="0"/>
              <a:t>Approfondir le lien entre les développeurs des langages Java Scripts et Erlang, en particulier aux niveaux des fonctionnalités des analyseurs.</a:t>
            </a:r>
          </a:p>
          <a:p>
            <a:r>
              <a:rPr lang="fr-FR" dirty="0"/>
              <a:t>Réaliser des simulations de déploiement communes</a:t>
            </a:r>
          </a:p>
          <a:p>
            <a:r>
              <a:rPr lang="fr-FR" dirty="0"/>
              <a:t>Gestionnaires d’erreurs</a:t>
            </a:r>
          </a:p>
          <a:p>
            <a:r>
              <a:rPr lang="fr-FR" dirty="0"/>
              <a:t>Réduire la surface d’attaque pour ne pas exposer des services, accès , points d’entrées </a:t>
            </a:r>
          </a:p>
        </p:txBody>
      </p:sp>
    </p:spTree>
    <p:extLst>
      <p:ext uri="{BB962C8B-B14F-4D97-AF65-F5344CB8AC3E}">
        <p14:creationId xmlns:p14="http://schemas.microsoft.com/office/powerpoint/2010/main" val="3260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BB4C6-5027-4EEB-8BD2-4992540685D8}"/>
              </a:ext>
            </a:extLst>
          </p:cNvPr>
          <p:cNvSpPr>
            <a:spLocks noGrp="1"/>
          </p:cNvSpPr>
          <p:nvPr>
            <p:ph type="title"/>
          </p:nvPr>
        </p:nvSpPr>
        <p:spPr/>
        <p:txBody>
          <a:bodyPr/>
          <a:lstStyle/>
          <a:p>
            <a:r>
              <a:rPr lang="fr-FR" dirty="0"/>
              <a:t>EXTRAIT DE PSSI</a:t>
            </a:r>
          </a:p>
        </p:txBody>
      </p:sp>
      <p:sp>
        <p:nvSpPr>
          <p:cNvPr id="3" name="Espace réservé du contenu 2">
            <a:extLst>
              <a:ext uri="{FF2B5EF4-FFF2-40B4-BE49-F238E27FC236}">
                <a16:creationId xmlns:a16="http://schemas.microsoft.com/office/drawing/2014/main" id="{13D23CE1-C2D3-462F-B321-F1277A2D4920}"/>
              </a:ext>
            </a:extLst>
          </p:cNvPr>
          <p:cNvSpPr>
            <a:spLocks noGrp="1"/>
          </p:cNvSpPr>
          <p:nvPr>
            <p:ph idx="1"/>
          </p:nvPr>
        </p:nvSpPr>
        <p:spPr>
          <a:xfrm>
            <a:off x="1141412" y="1828800"/>
            <a:ext cx="9905999" cy="4295775"/>
          </a:xfrm>
        </p:spPr>
        <p:txBody>
          <a:bodyPr>
            <a:normAutofit fontScale="55000" lnSpcReduction="20000"/>
          </a:bodyPr>
          <a:lstStyle/>
          <a:p>
            <a:pPr marL="0" indent="0">
              <a:buNone/>
            </a:pPr>
            <a:r>
              <a:rPr lang="fr-FR" dirty="0"/>
              <a:t>Authentification et contrôle d'accès</a:t>
            </a:r>
          </a:p>
          <a:p>
            <a:pPr marL="0" indent="0">
              <a:buNone/>
            </a:pPr>
            <a:r>
              <a:rPr lang="fr-FR" dirty="0"/>
              <a:t>Les fonctionnalités disponibles pour chaque profil d’utilisateur doivent être limitées à leurs besoins les plus stricts (moindres privilèges)</a:t>
            </a:r>
          </a:p>
          <a:p>
            <a:pPr marL="0" indent="0">
              <a:buNone/>
            </a:pPr>
            <a:r>
              <a:rPr lang="fr-FR" dirty="0"/>
              <a:t>Correspondances ISO 27002 : </a:t>
            </a:r>
            <a:r>
              <a:rPr lang="en-US" dirty="0"/>
              <a:t>11.2.2 Privilege management Control  / “The allocation and use of privileges should be restricted and controlled”</a:t>
            </a: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Implémentation</a:t>
            </a:r>
          </a:p>
          <a:p>
            <a:pPr marL="0" indent="0">
              <a:buNone/>
            </a:pPr>
            <a:r>
              <a:rPr lang="fr-FR" dirty="0"/>
              <a:t>Les utilisateurs disposent de comptes individuels, liés à leur identité et non partagés.</a:t>
            </a:r>
          </a:p>
          <a:p>
            <a:pPr marL="0" indent="0">
              <a:buNone/>
            </a:pPr>
            <a:r>
              <a:rPr lang="fr-FR" dirty="0"/>
              <a:t>Cette disposition est nécessaire notamment pour permettre :</a:t>
            </a:r>
          </a:p>
          <a:p>
            <a:pPr marL="0" indent="0">
              <a:buNone/>
            </a:pPr>
            <a:r>
              <a:rPr lang="fr-FR" dirty="0"/>
              <a:t>- une bonne gestion des droits d’accès aux informations (le bon utilisateur a accès aux informations auxquelles il a droit) ;</a:t>
            </a:r>
          </a:p>
          <a:p>
            <a:pPr marL="0" indent="0">
              <a:buNone/>
            </a:pPr>
            <a:r>
              <a:rPr lang="fr-FR" dirty="0"/>
              <a:t>- une traçabilité correcte des accès aux informations (ces traces sont utilisées en cas d’audit ou d’incident de sécurité).</a:t>
            </a:r>
          </a:p>
        </p:txBody>
      </p:sp>
      <p:graphicFrame>
        <p:nvGraphicFramePr>
          <p:cNvPr id="4" name="Tableau 4">
            <a:extLst>
              <a:ext uri="{FF2B5EF4-FFF2-40B4-BE49-F238E27FC236}">
                <a16:creationId xmlns:a16="http://schemas.microsoft.com/office/drawing/2014/main" id="{A097B50C-A77C-4DF3-BAFC-EAF4CE79E011}"/>
              </a:ext>
            </a:extLst>
          </p:cNvPr>
          <p:cNvGraphicFramePr>
            <a:graphicFrameLocks noGrp="1"/>
          </p:cNvGraphicFramePr>
          <p:nvPr>
            <p:extLst>
              <p:ext uri="{D42A27DB-BD31-4B8C-83A1-F6EECF244321}">
                <p14:modId xmlns:p14="http://schemas.microsoft.com/office/powerpoint/2010/main" val="2497367031"/>
              </p:ext>
            </p:extLst>
          </p:nvPr>
        </p:nvGraphicFramePr>
        <p:xfrm>
          <a:off x="1141411" y="2936530"/>
          <a:ext cx="8128000" cy="741680"/>
        </p:xfrm>
        <a:graphic>
          <a:graphicData uri="http://schemas.openxmlformats.org/drawingml/2006/table">
            <a:tbl>
              <a:tblPr firstRow="1" bandRow="1">
                <a:tableStyleId>{5940675A-B579-460E-94D1-54222C63F5DA}</a:tableStyleId>
              </a:tblPr>
              <a:tblGrid>
                <a:gridCol w="1335089">
                  <a:extLst>
                    <a:ext uri="{9D8B030D-6E8A-4147-A177-3AD203B41FA5}">
                      <a16:colId xmlns:a16="http://schemas.microsoft.com/office/drawing/2014/main" val="1666209804"/>
                    </a:ext>
                  </a:extLst>
                </a:gridCol>
                <a:gridCol w="1676400">
                  <a:extLst>
                    <a:ext uri="{9D8B030D-6E8A-4147-A177-3AD203B41FA5}">
                      <a16:colId xmlns:a16="http://schemas.microsoft.com/office/drawing/2014/main" val="2751044113"/>
                    </a:ext>
                  </a:extLst>
                </a:gridCol>
                <a:gridCol w="2076450">
                  <a:extLst>
                    <a:ext uri="{9D8B030D-6E8A-4147-A177-3AD203B41FA5}">
                      <a16:colId xmlns:a16="http://schemas.microsoft.com/office/drawing/2014/main" val="4262132551"/>
                    </a:ext>
                  </a:extLst>
                </a:gridCol>
                <a:gridCol w="3040061">
                  <a:extLst>
                    <a:ext uri="{9D8B030D-6E8A-4147-A177-3AD203B41FA5}">
                      <a16:colId xmlns:a16="http://schemas.microsoft.com/office/drawing/2014/main" val="1067070394"/>
                    </a:ext>
                  </a:extLst>
                </a:gridCol>
              </a:tblGrid>
              <a:tr h="370840">
                <a:tc>
                  <a:txBody>
                    <a:bodyPr/>
                    <a:lstStyle/>
                    <a:p>
                      <a:r>
                        <a:rPr lang="fr-FR" dirty="0"/>
                        <a:t>Date</a:t>
                      </a:r>
                    </a:p>
                  </a:txBody>
                  <a:tcPr/>
                </a:tc>
                <a:tc>
                  <a:txBody>
                    <a:bodyPr/>
                    <a:lstStyle/>
                    <a:p>
                      <a:r>
                        <a:rPr lang="fr-FR" dirty="0"/>
                        <a:t>Modifiée par</a:t>
                      </a:r>
                    </a:p>
                  </a:txBody>
                  <a:tcPr/>
                </a:tc>
                <a:tc>
                  <a:txBody>
                    <a:bodyPr/>
                    <a:lstStyle/>
                    <a:p>
                      <a:r>
                        <a:rPr lang="fr-FR" dirty="0"/>
                        <a:t>Approuvée par </a:t>
                      </a:r>
                    </a:p>
                  </a:txBody>
                  <a:tcPr/>
                </a:tc>
                <a:tc>
                  <a:txBody>
                    <a:bodyPr/>
                    <a:lstStyle/>
                    <a:p>
                      <a:r>
                        <a:rPr lang="fr-FR" dirty="0"/>
                        <a:t>Objet de la mise à jour</a:t>
                      </a:r>
                    </a:p>
                  </a:txBody>
                  <a:tcPr/>
                </a:tc>
                <a:extLst>
                  <a:ext uri="{0D108BD9-81ED-4DB2-BD59-A6C34878D82A}">
                    <a16:rowId xmlns:a16="http://schemas.microsoft.com/office/drawing/2014/main" val="3551604417"/>
                  </a:ext>
                </a:extLst>
              </a:tr>
              <a:tr h="37084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3433050732"/>
                  </a:ext>
                </a:extLst>
              </a:tr>
            </a:tbl>
          </a:graphicData>
        </a:graphic>
      </p:graphicFrame>
    </p:spTree>
    <p:extLst>
      <p:ext uri="{BB962C8B-B14F-4D97-AF65-F5344CB8AC3E}">
        <p14:creationId xmlns:p14="http://schemas.microsoft.com/office/powerpoint/2010/main" val="2412230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4_TF77815013" id="{1E63A3F3-EF3D-4FBB-9BC6-FF1129928CC1}" vid="{D390F830-A480-4B13-B3B6-57818ECCAE2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Cycle problèmesolution </Template>
  <TotalTime>173</TotalTime>
  <Words>804</Words>
  <Application>Microsoft Office PowerPoint</Application>
  <PresentationFormat>Grand écran</PresentationFormat>
  <Paragraphs>100</Paragraphs>
  <Slides>13</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Calibri</vt:lpstr>
      <vt:lpstr>Roboto</vt:lpstr>
      <vt:lpstr>Rockwell</vt:lpstr>
      <vt:lpstr>Tahoma</vt:lpstr>
      <vt:lpstr>Tw Cen MT</vt:lpstr>
      <vt:lpstr>Wingdings</vt:lpstr>
      <vt:lpstr>Circuit</vt:lpstr>
      <vt:lpstr>Etude de faille CVE 2017-12635 ET 12636</vt:lpstr>
      <vt:lpstr>Service compromis et type de compromission</vt:lpstr>
      <vt:lpstr>architecture typique du système d’information  (service, machine, équipements réseaux) </vt:lpstr>
      <vt:lpstr>Qu’est-ce que le JSON ? </vt:lpstr>
      <vt:lpstr>DESCRIPTION DE LA Vulnérabilité 12635</vt:lpstr>
      <vt:lpstr>QUE FAIRE En tant qu’administrateur réseaux ?</vt:lpstr>
      <vt:lpstr>Bonnes pratiques (ANSSI) </vt:lpstr>
      <vt:lpstr>BONNES PRATIQUES DE DEVELOPPEMENT</vt:lpstr>
      <vt:lpstr>EXTRAIT DE PSSI</vt:lpstr>
      <vt:lpstr>Problème</vt:lpstr>
      <vt:lpstr>DESCRIPTION DE LA Vulnérabilité 12636  Arbitrary Code Execution  </vt:lpstr>
      <vt:lpstr>QUE FAIRE En tant qu’administrateur réseaux ?</vt:lpstr>
      <vt:lpstr>Problème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compromis et type de compromission</dc:title>
  <dc:creator>roussely julien</dc:creator>
  <cp:lastModifiedBy>Yanos</cp:lastModifiedBy>
  <cp:revision>16</cp:revision>
  <dcterms:created xsi:type="dcterms:W3CDTF">2021-05-13T07:03:21Z</dcterms:created>
  <dcterms:modified xsi:type="dcterms:W3CDTF">2021-05-13T16:45:32Z</dcterms:modified>
</cp:coreProperties>
</file>