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5A5C-8B09-4AFC-840D-34034A905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18EE1-0521-47C5-BB3B-B10D8F1EB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AE20-DEA6-4566-912F-0D4B5E86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CADC-8350-436B-9313-20F3937B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C06C-B053-4E9F-93D1-467AED7D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0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B349-3854-4212-9637-4F84C01C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82ACB-9DC2-42C1-B0C7-2C506B90E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E8F4-B215-4AC5-8812-A618FC6D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97BC-FC5C-4343-ADFC-792F00AC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40F4-FE81-402F-953A-3A5C02DB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D4BAB-6301-4D21-A877-848D3229A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CF8B-CF77-43D6-B9E6-8E6B40D11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15C1-B8C1-47FB-AFFE-81C4B05C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E2868-6B1C-473A-A070-FD0A26D1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166A-6BE5-4EF0-B3DB-61ADB73F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B160-1F85-457E-982F-01FAAAE1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0AEC-80AD-441F-BF6E-9DE86A14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1A1A-FBE6-449E-AFAA-8FBCAC1A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BCB6-720B-4240-AB65-0366F013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97F6-FA8C-4D69-ACE8-2D64310D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6630-E9CD-4D52-8C55-2611A0B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4BA6-1158-4AFE-B720-1FD17096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3E99-E208-41EA-9D91-528BAE0A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FA80-98D1-4B41-83B8-3FE8DFC6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E051E-B1FF-40B1-957A-B1C754D5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D972-C310-4142-BBFA-345F79AE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106-DA62-4700-A1F1-77DED2B98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E113C-2BE3-49B5-8E69-C8E4BA4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227C9-41DB-4653-ABF2-25F9B338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97CB-CA65-42DA-9D48-22BE4F1F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3B4A-2993-4021-B760-3F718710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4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6DBE-18BB-4769-BF3F-1F300ACB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30ECB-37D0-4BA2-98B7-F0046B6F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4C0D3-99DF-4D61-AB62-DB8B7C492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883F3-EF68-4F5B-AF39-A99747FB6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2EA6D-2AF5-4FA0-84C3-42A7B79CF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2E4E5-63B7-4AE3-986A-B55CE7C4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5721C-A36D-4E31-983C-0ED03C17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96B6C-22DD-4628-877C-107CAE5D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7952-1D02-4F92-90FE-D7A081B2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45F8-41A3-4C9E-B0C6-F86D3F04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530F6-2482-4D36-912F-FFCA394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36BD3-4F16-4EB8-AF1C-18ECCB60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97874-58A5-43F1-858A-FFA0B13D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51EBB-611B-496F-8200-1DA4D063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14F53-73FB-4912-A00D-282ED298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45D6-AC99-4F8E-8262-DCDB552B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54B9-5C76-42D8-8D76-CD167A81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12625-70B9-4037-81AA-7A9B5085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55F4B-5D45-43EF-BEFB-1A0DF3D2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3DE21-9DC1-45B4-9A39-50FEC9A7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6471-91D2-448F-8FDF-E5B6A3B4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D85B-B5D9-4A3C-BB1E-F0B821F1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BC85C-C378-4A93-8796-A5E3AD313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564D-AA8F-465D-98EC-7B8DDB35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E6D56-65B4-4184-AFF3-FD7A19C0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3C41-EF9F-4A55-88B7-051BA248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C79C-F45E-43A7-96BE-4B739CB4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6CF29-83E6-4269-BC78-0BA5A699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8AC3-F08B-4D38-A533-3BB592F2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5389-CB46-4687-AEA8-F98574312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0EBB-2886-441E-BECA-5CFDBAF2B8A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C389-A1E3-4F1E-B669-142F3BAD7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6757-7C50-4CEC-BFE2-03CE747AF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6222-A1CC-481E-8C7A-69068EA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9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1A7D-D62D-4CC0-AB0A-C90BE8CD3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CRR125950 confidence interval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02B51-34FB-4810-BD3D-CA096E5F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15 Sept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C003A-35AF-4C2E-86A4-F093D9ADD658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5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EE5CC7-111B-4C32-885C-EAFAADAC57DA}"/>
              </a:ext>
            </a:extLst>
          </p:cNvPr>
          <p:cNvGrpSpPr/>
          <p:nvPr/>
        </p:nvGrpSpPr>
        <p:grpSpPr>
          <a:xfrm>
            <a:off x="172999" y="1713472"/>
            <a:ext cx="11804811" cy="3431057"/>
            <a:chOff x="172999" y="0"/>
            <a:chExt cx="11804811" cy="3431057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2ED02FD3-6912-4536-8DA8-BBB4A6CA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753" y="0"/>
              <a:ext cx="3431057" cy="3431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 descr="A picture containing lot, sitting, bus, small&#10;&#10;Description automatically generated">
              <a:extLst>
                <a:ext uri="{FF2B5EF4-FFF2-40B4-BE49-F238E27FC236}">
                  <a16:creationId xmlns:a16="http://schemas.microsoft.com/office/drawing/2014/main" id="{A0640984-3BA2-4DCA-BB48-553ACA2C0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99" y="401594"/>
              <a:ext cx="8068962" cy="26896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985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15957CB-2C46-497D-A22D-D9B034A0C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77"/>
          <a:stretch/>
        </p:blipFill>
        <p:spPr>
          <a:xfrm>
            <a:off x="0" y="0"/>
            <a:ext cx="3060253" cy="6858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6AF0F5B-CBF1-47A5-B2D1-F3F6E19C62F3}"/>
              </a:ext>
            </a:extLst>
          </p:cNvPr>
          <p:cNvGrpSpPr/>
          <p:nvPr/>
        </p:nvGrpSpPr>
        <p:grpSpPr>
          <a:xfrm>
            <a:off x="3191974" y="649041"/>
            <a:ext cx="1860966" cy="5559919"/>
            <a:chOff x="3191974" y="419292"/>
            <a:chExt cx="1860966" cy="55599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4FAF-35B4-45A3-B294-61F552366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57" t="22032" b="39308"/>
            <a:stretch/>
          </p:blipFill>
          <p:spPr>
            <a:xfrm>
              <a:off x="3191974" y="3327910"/>
              <a:ext cx="1813483" cy="26513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86618F4-9F96-455E-94B8-FA6C3F04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22" t="19955" r="26443" b="36159"/>
            <a:stretch/>
          </p:blipFill>
          <p:spPr>
            <a:xfrm>
              <a:off x="3205759" y="419292"/>
              <a:ext cx="1847181" cy="300970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3F7E98-B461-4665-A403-121DFD862367}"/>
              </a:ext>
            </a:extLst>
          </p:cNvPr>
          <p:cNvSpPr txBox="1"/>
          <p:nvPr/>
        </p:nvSpPr>
        <p:spPr>
          <a:xfrm>
            <a:off x="4824724" y="299650"/>
            <a:ext cx="7367276" cy="39703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#make the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phyloseq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object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CRR125950&lt;-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phyloseq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otu,tax,sam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#get rid of eukaryotic,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archeal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and viral hits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CRR125950&lt;-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subset_taxa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physeq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CRR125950, domain=="Bacteria")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#transfrom into a relative abundance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CRR125950_rel&lt;-microbiome::transform(CRR125950, "compositional")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#subset the core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mriobiota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&gt;0.5% prevalence and 0.5% detection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CRR125950_core&lt;-core(x = CRR125950_rel, detection = 0.5/100, prevalence = 0.5/100)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#make the names the species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tax_glom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(CRR125950_core,taxrank = "species",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NArm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T 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taxa_names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(CRR125950_core)&lt;-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get_taxa_unique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physeq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CRR125950_core,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taxonomic.rank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"species")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#plot it up by confidence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plot_composition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(x = CRR125950_core,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sample.sort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'confidence',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otu.sort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abundance",verbose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T)+ 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scale_fill_manual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(values=rep(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pal_npg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nrc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", alpha = 1)(10),times=4))</a:t>
            </a:r>
          </a:p>
        </p:txBody>
      </p:sp>
    </p:spTree>
    <p:extLst>
      <p:ext uri="{BB962C8B-B14F-4D97-AF65-F5344CB8AC3E}">
        <p14:creationId xmlns:p14="http://schemas.microsoft.com/office/powerpoint/2010/main" val="38353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CRR125950 confidence interval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3</cp:revision>
  <dcterms:created xsi:type="dcterms:W3CDTF">2020-09-15T17:16:39Z</dcterms:created>
  <dcterms:modified xsi:type="dcterms:W3CDTF">2020-09-15T17:51:03Z</dcterms:modified>
</cp:coreProperties>
</file>