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397" autoAdjust="0"/>
    <p:restoredTop sz="94660"/>
  </p:normalViewPr>
  <p:slideViewPr>
    <p:cSldViewPr snapToGrid="0">
      <p:cViewPr>
        <p:scale>
          <a:sx n="100" d="100"/>
          <a:sy n="100" d="100"/>
        </p:scale>
        <p:origin x="5958" y="142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E72C0-3B71-6C64-D069-75C1828D60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4E9A8B-2F1F-D2FE-39F6-F55C837346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484DCE-B56A-F7B1-51EA-4AC0FC136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96036-9F59-48CB-93A9-4C6E85CA766D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B7AD8A-1B43-BDDA-1E9B-FBFA64B55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8901C1-8991-6077-7291-7ECF89502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40585-3F44-4B33-A1C1-9B1E12C1C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863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0CC1E-052F-1649-31CF-FEDD92249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95134A-656A-AB4F-C230-F8D1E52B20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8072F1-CCCA-E8C5-8A6C-7B0B351A9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96036-9F59-48CB-93A9-4C6E85CA766D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022EED-4EC0-25CB-63AD-2F90CE196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FDC9C-F6D8-5180-511D-8FA6F6200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40585-3F44-4B33-A1C1-9B1E12C1C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717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BFC973-919B-9DEE-3068-D0B40E8183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315AC8-F7F0-2C47-30EF-BB2D427A09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5B2FC5-9199-BB69-54BC-3D6A5C89E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96036-9F59-48CB-93A9-4C6E85CA766D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A0AC68-5D37-B2D8-08FA-0BFE1FD4D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99B0D1-32B8-483E-CA5A-1BF86143D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40585-3F44-4B33-A1C1-9B1E12C1C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61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97293-CBCE-F3C5-7306-39F425DD5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5264AB-8914-29EF-5EDF-FA9A7C62AB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1C39E6-D2E1-DC3E-AAF3-594AEAEFC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96036-9F59-48CB-93A9-4C6E85CA766D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2D79D9-C627-6799-9F9C-D8861C5CD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8E2BDA-8B45-E3B5-E30B-1FC6F585F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40585-3F44-4B33-A1C1-9B1E12C1C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805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0CACF-7B77-95ED-7B49-821E550E8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DDC4E8-59CD-6CD6-8145-64659332AF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C2BF19-F06C-E512-EA2B-91CBBE1DB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96036-9F59-48CB-93A9-4C6E85CA766D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34C969-E55D-73A0-C94D-0E3EF452B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A0C480-67E2-FD2A-F852-483D41A3B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40585-3F44-4B33-A1C1-9B1E12C1C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542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41EB6-CF44-AE26-A102-A3F306135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E1CEF7-B1E3-EF6A-9303-78057FE297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D1803F-F4DF-675A-23F5-D00110C1B9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5AF7FD-930A-A3BE-7EB2-E0D11B141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96036-9F59-48CB-93A9-4C6E85CA766D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ADB2BE-25F7-5441-2B89-82ED31CF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614BFC-F8B4-FCF3-573E-D748257C0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40585-3F44-4B33-A1C1-9B1E12C1C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750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29CBF-FEED-AA75-F511-114C55DD3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D12E04-97BF-BE85-D963-5E5432C201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69B391-7B84-AC38-8A89-71F445361C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3544B5-7503-5742-5F35-BC417181EE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C8D251-28D5-A8CA-99A7-96402A37DE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00ECC3-5348-13F4-0DB7-B086DD3B3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96036-9F59-48CB-93A9-4C6E85CA766D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865BDC-EA02-8B85-1B48-D9949A618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14F916-BD25-521F-62D6-8858CA122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40585-3F44-4B33-A1C1-9B1E12C1C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276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E5B52-37A9-FC3B-9779-DF1E85DA3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CC8B69-68C7-922D-9DDA-C690BE5E3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96036-9F59-48CB-93A9-4C6E85CA766D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17FA09-B0D7-C807-C995-39D2781BC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D49DBA-F670-107A-0E11-D190D4B61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40585-3F44-4B33-A1C1-9B1E12C1C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158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D2F329-4527-54CA-1081-71C689771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96036-9F59-48CB-93A9-4C6E85CA766D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B5094A-26E9-2473-6EFB-A7F054C50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37AFED-933C-43B0-B0BF-EF538FB2A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40585-3F44-4B33-A1C1-9B1E12C1C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028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8240A-91F9-1BB2-6D0D-86E10316D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20D25-DE34-C0C2-BCE7-0081E1CFB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AD333A-C9FD-61FC-A5A3-D846D9A54A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8EFF17-264F-B7F1-9FEB-3EBA6BC90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96036-9F59-48CB-93A9-4C6E85CA766D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E874B9-B776-BAA4-B126-7222AC0B4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D34ADC-6D4B-1F35-9238-5D7EA39B1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40585-3F44-4B33-A1C1-9B1E12C1C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632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EA2CD-AD3F-A389-59EF-64D78BA48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973D81-D7D6-6662-0F17-71DC8EA040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0784A6-7CC4-42B3-F53F-2740C03CDF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887342-3D13-09C2-754F-BEA65B821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96036-9F59-48CB-93A9-4C6E85CA766D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C852D8-AAA2-32B0-7A75-07CEED8BB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DE383F-79E2-DCC3-412C-4456554A3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40585-3F44-4B33-A1C1-9B1E12C1C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423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C3C7FC-B49A-4C16-A323-7494BE34D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F59D6F-BACB-13B5-E25D-DBE6A312F0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7A56DE-EDFC-5598-582C-6226D44820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E96036-9F59-48CB-93A9-4C6E85CA766D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B705C0-317C-EAD9-4200-E5E0761720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F89451-55DE-486D-5C8E-32533FE7A6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440585-3F44-4B33-A1C1-9B1E12C1C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004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376754F-1274-C65C-B566-CF2B80C48CD4}"/>
              </a:ext>
            </a:extLst>
          </p:cNvPr>
          <p:cNvSpPr txBox="1"/>
          <p:nvPr/>
        </p:nvSpPr>
        <p:spPr>
          <a:xfrm>
            <a:off x="872565" y="2691830"/>
            <a:ext cx="1041698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      Could the authors examine the code used to generate Figure 3? Why are the two samples with outcome= Deceased (fourth and fifth from the right side) clustered within Column cluster 2, when their trends are entirely different from samples in Cluster2?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A535475-2F7A-E734-9285-4C41E8C3F179}"/>
              </a:ext>
            </a:extLst>
          </p:cNvPr>
          <p:cNvSpPr txBox="1">
            <a:spLocks/>
          </p:cNvSpPr>
          <p:nvPr/>
        </p:nvSpPr>
        <p:spPr>
          <a:xfrm>
            <a:off x="1524000" y="1122363"/>
            <a:ext cx="9144000" cy="93354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/>
              <a:t>Reviewer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797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5A5A285-5D39-ABAA-DA1A-DB85CD4E6E36}"/>
              </a:ext>
            </a:extLst>
          </p:cNvPr>
          <p:cNvSpPr txBox="1"/>
          <p:nvPr/>
        </p:nvSpPr>
        <p:spPr>
          <a:xfrm>
            <a:off x="5320216" y="166762"/>
            <a:ext cx="29986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Count data = VST transformed</a:t>
            </a:r>
          </a:p>
          <a:p>
            <a:r>
              <a:rPr lang="en-US" dirty="0"/>
              <a:t>Distance = Euclidean</a:t>
            </a:r>
          </a:p>
          <a:p>
            <a:r>
              <a:rPr lang="en-US" dirty="0"/>
              <a:t>Clustering = ward.d2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08400AE-4219-4FDC-9DE2-0D0EF7F9AF6E}"/>
              </a:ext>
            </a:extLst>
          </p:cNvPr>
          <p:cNvSpPr txBox="1">
            <a:spLocks/>
          </p:cNvSpPr>
          <p:nvPr/>
        </p:nvSpPr>
        <p:spPr>
          <a:xfrm>
            <a:off x="1362636" y="0"/>
            <a:ext cx="9144000" cy="93354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Old one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590AB3-6320-C324-2E51-3ECB675231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63"/>
          <a:stretch/>
        </p:blipFill>
        <p:spPr>
          <a:xfrm>
            <a:off x="0" y="818776"/>
            <a:ext cx="12192000" cy="5332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379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E90CCFA0-D12A-2BFE-46FB-AED8C017A44C}"/>
              </a:ext>
            </a:extLst>
          </p:cNvPr>
          <p:cNvGrpSpPr>
            <a:grpSpLocks noChangeAspect="1"/>
          </p:cNvGrpSpPr>
          <p:nvPr/>
        </p:nvGrpSpPr>
        <p:grpSpPr>
          <a:xfrm>
            <a:off x="99" y="234950"/>
            <a:ext cx="12189703" cy="6254750"/>
            <a:chOff x="610322" y="1643065"/>
            <a:chExt cx="10242984" cy="5255854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A94D3533-E41C-FDE1-5855-3456118CE519}"/>
                </a:ext>
              </a:extLst>
            </p:cNvPr>
            <p:cNvGrpSpPr/>
            <p:nvPr/>
          </p:nvGrpSpPr>
          <p:grpSpPr>
            <a:xfrm>
              <a:off x="2699998" y="1643065"/>
              <a:ext cx="8153308" cy="5255854"/>
              <a:chOff x="2962541" y="1643065"/>
              <a:chExt cx="8153308" cy="5255854"/>
            </a:xfrm>
          </p:grpSpPr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93E81EE5-40EE-D9EB-F53C-7E29FF46E2D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t="21116" r="95629"/>
              <a:stretch/>
            </p:blipFill>
            <p:spPr>
              <a:xfrm>
                <a:off x="2962541" y="2630680"/>
                <a:ext cx="532980" cy="4268239"/>
              </a:xfrm>
              <a:prstGeom prst="rect">
                <a:avLst/>
              </a:prstGeom>
            </p:spPr>
          </p:pic>
          <p:pic>
            <p:nvPicPr>
              <p:cNvPr id="26" name="Picture 25">
                <a:extLst>
                  <a:ext uri="{FF2B5EF4-FFF2-40B4-BE49-F238E27FC236}">
                    <a16:creationId xmlns:a16="http://schemas.microsoft.com/office/drawing/2014/main" id="{EFA59ADF-D375-CB78-DB09-681F35F12AC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4382" t="2864" r="33115" b="363"/>
              <a:stretch/>
            </p:blipFill>
            <p:spPr>
              <a:xfrm>
                <a:off x="3495369" y="1643065"/>
                <a:ext cx="7620480" cy="5236192"/>
              </a:xfrm>
              <a:prstGeom prst="rect">
                <a:avLst/>
              </a:prstGeom>
            </p:spPr>
          </p:pic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5D61C4DD-A4D5-0287-492F-811415239508}"/>
                </a:ext>
              </a:extLst>
            </p:cNvPr>
            <p:cNvGrpSpPr/>
            <p:nvPr/>
          </p:nvGrpSpPr>
          <p:grpSpPr>
            <a:xfrm>
              <a:off x="610322" y="2911806"/>
              <a:ext cx="2089676" cy="2718372"/>
              <a:chOff x="2699607" y="2507558"/>
              <a:chExt cx="2089676" cy="2718372"/>
            </a:xfrm>
          </p:grpSpPr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6BA08F90-B17D-DF46-A075-B33F9E1A001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9812" t="74284" r="15086" b="2530"/>
              <a:stretch/>
            </p:blipFill>
            <p:spPr>
              <a:xfrm>
                <a:off x="2699607" y="3801964"/>
                <a:ext cx="2089676" cy="1423966"/>
              </a:xfrm>
              <a:prstGeom prst="rect">
                <a:avLst/>
              </a:prstGeom>
            </p:spPr>
          </p:pic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D1A70D51-C75F-3516-3945-BBB6DF3378C8}"/>
                  </a:ext>
                </a:extLst>
              </p:cNvPr>
              <p:cNvGrpSpPr/>
              <p:nvPr/>
            </p:nvGrpSpPr>
            <p:grpSpPr>
              <a:xfrm>
                <a:off x="2699607" y="2507558"/>
                <a:ext cx="2089676" cy="1319577"/>
                <a:chOff x="2699607" y="2507558"/>
                <a:chExt cx="2089676" cy="1319577"/>
              </a:xfrm>
            </p:grpSpPr>
            <p:grpSp>
              <p:nvGrpSpPr>
                <p:cNvPr id="23" name="Group 22">
                  <a:extLst>
                    <a:ext uri="{FF2B5EF4-FFF2-40B4-BE49-F238E27FC236}">
                      <a16:creationId xmlns:a16="http://schemas.microsoft.com/office/drawing/2014/main" id="{C7E427BB-38A0-E5A4-9C4F-55653F6B9619}"/>
                    </a:ext>
                  </a:extLst>
                </p:cNvPr>
                <p:cNvGrpSpPr/>
                <p:nvPr/>
              </p:nvGrpSpPr>
              <p:grpSpPr>
                <a:xfrm>
                  <a:off x="2699607" y="2507558"/>
                  <a:ext cx="2089676" cy="1286959"/>
                  <a:chOff x="2699607" y="2507558"/>
                  <a:chExt cx="2089676" cy="1286959"/>
                </a:xfrm>
              </p:grpSpPr>
              <p:pic>
                <p:nvPicPr>
                  <p:cNvPr id="18" name="Picture 17">
                    <a:extLst>
                      <a:ext uri="{FF2B5EF4-FFF2-40B4-BE49-F238E27FC236}">
                        <a16:creationId xmlns:a16="http://schemas.microsoft.com/office/drawing/2014/main" id="{979E0CEF-9004-B45D-4ABB-192F6CD9EE1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/>
                  <a:srcRect l="69812" t="54497" r="15086" b="25503"/>
                  <a:stretch/>
                </p:blipFill>
                <p:spPr>
                  <a:xfrm>
                    <a:off x="2699607" y="2507558"/>
                    <a:ext cx="2089676" cy="1228280"/>
                  </a:xfrm>
                  <a:prstGeom prst="rect">
                    <a:avLst/>
                  </a:prstGeom>
                </p:spPr>
              </p:pic>
              <p:sp>
                <p:nvSpPr>
                  <p:cNvPr id="22" name="Rectangle 21">
                    <a:extLst>
                      <a:ext uri="{FF2B5EF4-FFF2-40B4-BE49-F238E27FC236}">
                        <a16:creationId xmlns:a16="http://schemas.microsoft.com/office/drawing/2014/main" id="{4A4374C5-7F89-20C7-783F-907B81921B3A}"/>
                      </a:ext>
                    </a:extLst>
                  </p:cNvPr>
                  <p:cNvSpPr/>
                  <p:nvPr/>
                </p:nvSpPr>
                <p:spPr>
                  <a:xfrm>
                    <a:off x="2718752" y="3733509"/>
                    <a:ext cx="222488" cy="6100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pic>
              <p:nvPicPr>
                <p:cNvPr id="20" name="Picture 19">
                  <a:extLst>
                    <a:ext uri="{FF2B5EF4-FFF2-40B4-BE49-F238E27FC236}">
                      <a16:creationId xmlns:a16="http://schemas.microsoft.com/office/drawing/2014/main" id="{C3563B41-313E-263D-E7D6-3CAC89369C1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85121" t="71724" r="2617" b="26016"/>
                <a:stretch/>
              </p:blipFill>
              <p:spPr>
                <a:xfrm>
                  <a:off x="2960627" y="3688315"/>
                  <a:ext cx="1696621" cy="138820"/>
                </a:xfrm>
                <a:prstGeom prst="rect">
                  <a:avLst/>
                </a:prstGeom>
              </p:spPr>
            </p:pic>
          </p:grpSp>
        </p:grp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3E09C606-58D7-10F5-FFE3-51FECF4843F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69810" t="13002" r="24088" b="78227"/>
            <a:stretch/>
          </p:blipFill>
          <p:spPr>
            <a:xfrm>
              <a:off x="7441113" y="2070244"/>
              <a:ext cx="844363" cy="538684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D5916C4-9C7D-47C2-A062-BC2C5BA590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69812" t="42127" r="24105" b="44920"/>
            <a:stretch/>
          </p:blipFill>
          <p:spPr>
            <a:xfrm>
              <a:off x="9129839" y="1878010"/>
              <a:ext cx="841665" cy="795484"/>
            </a:xfrm>
            <a:prstGeom prst="rect">
              <a:avLst/>
            </a:prstGeom>
          </p:spPr>
        </p:pic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F55684F7-D194-1B15-1908-72BCE919EF73}"/>
                </a:ext>
              </a:extLst>
            </p:cNvPr>
            <p:cNvGrpSpPr/>
            <p:nvPr/>
          </p:nvGrpSpPr>
          <p:grpSpPr>
            <a:xfrm>
              <a:off x="8285476" y="1919577"/>
              <a:ext cx="844363" cy="687321"/>
              <a:chOff x="8795086" y="1394842"/>
              <a:chExt cx="844363" cy="687321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E6839EA2-368A-2506-95C7-C9B7A30A4498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8795086" y="1394842"/>
                <a:ext cx="844363" cy="687321"/>
                <a:chOff x="1412199" y="2765355"/>
                <a:chExt cx="2679385" cy="2181049"/>
              </a:xfrm>
            </p:grpSpPr>
            <p:pic>
              <p:nvPicPr>
                <p:cNvPr id="14" name="Picture 13">
                  <a:extLst>
                    <a:ext uri="{FF2B5EF4-FFF2-40B4-BE49-F238E27FC236}">
                      <a16:creationId xmlns:a16="http://schemas.microsoft.com/office/drawing/2014/main" id="{035BBC38-0525-EEC3-0BDF-491FA1E9095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69810" t="26688" r="24088" b="65121"/>
                <a:stretch/>
              </p:blipFill>
              <p:spPr>
                <a:xfrm>
                  <a:off x="1412199" y="2765355"/>
                  <a:ext cx="2679385" cy="1596328"/>
                </a:xfrm>
                <a:prstGeom prst="rect">
                  <a:avLst/>
                </a:prstGeom>
              </p:spPr>
            </p:pic>
            <p:pic>
              <p:nvPicPr>
                <p:cNvPr id="15" name="Picture 14">
                  <a:extLst>
                    <a:ext uri="{FF2B5EF4-FFF2-40B4-BE49-F238E27FC236}">
                      <a16:creationId xmlns:a16="http://schemas.microsoft.com/office/drawing/2014/main" id="{055C5680-9649-935A-8EF9-D72A403410A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68769" t="19815" r="30490" b="77800"/>
                <a:stretch/>
              </p:blipFill>
              <p:spPr>
                <a:xfrm>
                  <a:off x="2224989" y="3804005"/>
                  <a:ext cx="325466" cy="464949"/>
                </a:xfrm>
                <a:prstGeom prst="rect">
                  <a:avLst/>
                </a:prstGeom>
              </p:spPr>
            </p:pic>
            <p:pic>
              <p:nvPicPr>
                <p:cNvPr id="16" name="Picture 15">
                  <a:extLst>
                    <a:ext uri="{FF2B5EF4-FFF2-40B4-BE49-F238E27FC236}">
                      <a16:creationId xmlns:a16="http://schemas.microsoft.com/office/drawing/2014/main" id="{893E0249-FCEC-E76A-781C-7F4316D2DA5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69810" t="37810" r="24088" b="59190"/>
                <a:stretch/>
              </p:blipFill>
              <p:spPr>
                <a:xfrm>
                  <a:off x="1412199" y="4361683"/>
                  <a:ext cx="2679385" cy="584721"/>
                </a:xfrm>
                <a:prstGeom prst="rect">
                  <a:avLst/>
                </a:prstGeom>
              </p:spPr>
            </p:pic>
          </p:grp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34BF1F02-7637-B74F-D182-65C94C72C3E9}"/>
                  </a:ext>
                </a:extLst>
              </p:cNvPr>
              <p:cNvSpPr/>
              <p:nvPr/>
            </p:nvSpPr>
            <p:spPr>
              <a:xfrm>
                <a:off x="9133007" y="1738495"/>
                <a:ext cx="102565" cy="4571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3FF86217-9155-3FBA-11D8-AB2065FCC79F}"/>
                </a:ext>
              </a:extLst>
            </p:cNvPr>
            <p:cNvGrpSpPr/>
            <p:nvPr/>
          </p:nvGrpSpPr>
          <p:grpSpPr>
            <a:xfrm>
              <a:off x="2070010" y="1664924"/>
              <a:ext cx="758630" cy="2058081"/>
              <a:chOff x="2070010" y="1664924"/>
              <a:chExt cx="758630" cy="2058081"/>
            </a:xfrm>
          </p:grpSpPr>
          <p:pic>
            <p:nvPicPr>
              <p:cNvPr id="34" name="Picture 33">
                <a:extLst>
                  <a:ext uri="{FF2B5EF4-FFF2-40B4-BE49-F238E27FC236}">
                    <a16:creationId xmlns:a16="http://schemas.microsoft.com/office/drawing/2014/main" id="{5C4D5874-75C0-0E35-5FAF-84AFA250333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7340" t="13081" r="30072" b="55712"/>
              <a:stretch/>
            </p:blipFill>
            <p:spPr>
              <a:xfrm>
                <a:off x="2366260" y="2034482"/>
                <a:ext cx="315537" cy="1688523"/>
              </a:xfrm>
              <a:prstGeom prst="rect">
                <a:avLst/>
              </a:prstGeom>
            </p:spPr>
          </p:pic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D9E680D-C182-D3D1-5D3C-C3569B4D6E7E}"/>
                  </a:ext>
                </a:extLst>
              </p:cNvPr>
              <p:cNvSpPr txBox="1"/>
              <p:nvPr/>
            </p:nvSpPr>
            <p:spPr>
              <a:xfrm>
                <a:off x="2070010" y="1664924"/>
                <a:ext cx="758630" cy="3620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b="1" dirty="0"/>
                  <a:t>Read counts</a:t>
                </a:r>
                <a:br>
                  <a:rPr lang="en-US" sz="1100" b="1" dirty="0"/>
                </a:br>
                <a:r>
                  <a:rPr lang="en-US" sz="1100" b="1" dirty="0"/>
                  <a:t>(Z-scale)</a:t>
                </a:r>
              </a:p>
            </p:txBody>
          </p:sp>
        </p:grp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55C12D73-3216-0538-D5C9-8B53B64C487D}"/>
              </a:ext>
            </a:extLst>
          </p:cNvPr>
          <p:cNvSpPr txBox="1"/>
          <p:nvPr/>
        </p:nvSpPr>
        <p:spPr>
          <a:xfrm rot="2700000">
            <a:off x="3458549" y="6416134"/>
            <a:ext cx="170789" cy="169277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>
            <a:spAutoFit/>
          </a:bodyPr>
          <a:lstStyle/>
          <a:p>
            <a:r>
              <a:rPr lang="en-US" sz="1100" b="1" dirty="0"/>
              <a:t>(s)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145615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3E81EE5-40EE-D9EB-F53C-7E29FF46E2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863" r="32697"/>
          <a:stretch/>
        </p:blipFill>
        <p:spPr>
          <a:xfrm>
            <a:off x="0" y="878541"/>
            <a:ext cx="8205537" cy="525585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5435222-A078-44B4-987D-7BD9FE1F721A}"/>
              </a:ext>
            </a:extLst>
          </p:cNvPr>
          <p:cNvSpPr txBox="1"/>
          <p:nvPr/>
        </p:nvSpPr>
        <p:spPr>
          <a:xfrm>
            <a:off x="5320216" y="166762"/>
            <a:ext cx="25814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Count data = percentages</a:t>
            </a:r>
          </a:p>
          <a:p>
            <a:r>
              <a:rPr lang="en-US" dirty="0"/>
              <a:t>Distance = Euclidean</a:t>
            </a:r>
          </a:p>
          <a:p>
            <a:r>
              <a:rPr lang="en-US" dirty="0"/>
              <a:t>Clustering = ward.d2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811A9057-23C5-6CC0-6ABD-A6705E22F102}"/>
              </a:ext>
            </a:extLst>
          </p:cNvPr>
          <p:cNvSpPr txBox="1">
            <a:spLocks/>
          </p:cNvSpPr>
          <p:nvPr/>
        </p:nvSpPr>
        <p:spPr>
          <a:xfrm>
            <a:off x="1362636" y="0"/>
            <a:ext cx="9144000" cy="93354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New one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5C5C878-4654-399D-6E57-70501F9263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9810" t="13312" r="24088" b="59190"/>
          <a:stretch/>
        </p:blipFill>
        <p:spPr>
          <a:xfrm>
            <a:off x="8663552" y="1596325"/>
            <a:ext cx="743919" cy="1487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647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85435222-A078-44B4-987D-7BD9FE1F721A}"/>
              </a:ext>
            </a:extLst>
          </p:cNvPr>
          <p:cNvSpPr txBox="1"/>
          <p:nvPr/>
        </p:nvSpPr>
        <p:spPr>
          <a:xfrm>
            <a:off x="5320216" y="166762"/>
            <a:ext cx="25814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Count data = percentages</a:t>
            </a:r>
          </a:p>
          <a:p>
            <a:r>
              <a:rPr lang="en-US" dirty="0"/>
              <a:t>Distance = Euclidean</a:t>
            </a:r>
          </a:p>
          <a:p>
            <a:r>
              <a:rPr lang="en-US" dirty="0"/>
              <a:t>Clustering = ward.d2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811A9057-23C5-6CC0-6ABD-A6705E22F102}"/>
              </a:ext>
            </a:extLst>
          </p:cNvPr>
          <p:cNvSpPr txBox="1">
            <a:spLocks/>
          </p:cNvSpPr>
          <p:nvPr/>
        </p:nvSpPr>
        <p:spPr>
          <a:xfrm>
            <a:off x="1362636" y="0"/>
            <a:ext cx="9144000" cy="93354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New one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5C5C878-4654-399D-6E57-70501F9263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9810" t="13312" r="24088" b="59190"/>
          <a:stretch/>
        </p:blipFill>
        <p:spPr>
          <a:xfrm>
            <a:off x="402148" y="933543"/>
            <a:ext cx="754434" cy="1508868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B1675DC1-52F7-8217-829B-7D0048148370}"/>
              </a:ext>
            </a:extLst>
          </p:cNvPr>
          <p:cNvGrpSpPr>
            <a:grpSpLocks noChangeAspect="1"/>
          </p:cNvGrpSpPr>
          <p:nvPr/>
        </p:nvGrpSpPr>
        <p:grpSpPr>
          <a:xfrm>
            <a:off x="5251637" y="1688031"/>
            <a:ext cx="844363" cy="1508760"/>
            <a:chOff x="1412199" y="933542"/>
            <a:chExt cx="2679385" cy="4787689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BDAA0366-11B2-19B6-2C0F-BE6AD0B3F3F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69810" t="13312" r="24088" b="65121"/>
            <a:stretch/>
          </p:blipFill>
          <p:spPr>
            <a:xfrm>
              <a:off x="1412199" y="933542"/>
              <a:ext cx="2679385" cy="4202967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7B71E6D6-E420-FA5A-2F2C-0BD8391A75F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68769" t="19815" r="30490" b="77800"/>
            <a:stretch/>
          </p:blipFill>
          <p:spPr>
            <a:xfrm>
              <a:off x="2224990" y="4578831"/>
              <a:ext cx="325465" cy="464950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538287E-098D-E311-14FD-B493ACC283F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69810" t="37810" r="24088" b="59190"/>
            <a:stretch/>
          </p:blipFill>
          <p:spPr>
            <a:xfrm>
              <a:off x="1412199" y="5136509"/>
              <a:ext cx="2679385" cy="5847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42971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1558</TotalTime>
  <Words>103</Words>
  <Application>Microsoft Office PowerPoint</Application>
  <PresentationFormat>Widescreen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Jochum, Michael D.</dc:creator>
  <cp:lastModifiedBy>Jochum, Michael D.</cp:lastModifiedBy>
  <cp:revision>3</cp:revision>
  <dcterms:created xsi:type="dcterms:W3CDTF">2022-09-06T22:00:11Z</dcterms:created>
  <dcterms:modified xsi:type="dcterms:W3CDTF">2022-09-28T19:47:23Z</dcterms:modified>
</cp:coreProperties>
</file>