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72C0-3B71-6C64-D069-75C1828D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9A8B-2F1F-D2FE-39F6-F55C83734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DCE-B56A-F7B1-51EA-4AC0FC1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AD8A-1B43-BDDA-1E9B-FBFA64B5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01C1-8991-6077-7291-7ECF89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CC1E-052F-1649-31CF-FEDD922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5134A-656A-AB4F-C230-F8D1E52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72F1-CCCA-E8C5-8A6C-7B0B351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2EED-4EC0-25CB-63AD-2F90CE1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DC9C-F6D8-5180-511D-8FA6F62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FC973-919B-9DEE-3068-D0B40E818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5AC8-F7F0-2C47-30EF-BB2D427A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2FC5-9199-BB69-54BC-3D6A5C89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C68-5D37-B2D8-08FA-0BFE1FD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B0D1-32B8-483E-CA5A-1BF8614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293-CBCE-F3C5-7306-39F425D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64AB-8914-29EF-5EDF-FA9A7C62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39E6-D2E1-DC3E-AAF3-594AEAE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79D9-C627-6799-9F9C-D8861C5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2BDA-8B45-E3B5-E30B-1FC6F58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CACF-7B77-95ED-7B49-821E55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C4E8-59CD-6CD6-8145-64659332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BF19-F06C-E512-EA2B-91CBBE1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C969-E55D-73A0-C94D-0E3EF45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C480-67E2-FD2A-F852-483D41A3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1EB6-CF44-AE26-A102-A3F30613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CEF7-B1E3-EF6A-9303-78057FE2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1803F-F4DF-675A-23F5-D00110C1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F7FD-930A-A3BE-7EB2-E0D11B1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B2BE-25F7-5441-2B89-82ED31CF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4BFC-F8B4-FCF3-573E-D748257C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9CBF-FEED-AA75-F511-114C55D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2E04-97BF-BE85-D963-5E5432C2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391-7B84-AC38-8A89-71F44536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544B5-7503-5742-5F35-BC417181E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8D251-28D5-A8CA-99A7-96402A37D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0ECC3-5348-13F4-0DB7-B086DD3B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65BDC-EA02-8B85-1B48-D9949A61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F916-BD25-521F-62D6-8858CA12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5B52-37A9-FC3B-9779-DF1E85DA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8B69-68C7-922D-9DDA-C690BE5E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7FA09-B0D7-C807-C995-39D2781B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9DBA-F670-107A-0E11-D190D4B6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2F329-4527-54CA-1081-71C6897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5094A-26E9-2473-6EFB-A7F054C5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7AFED-933C-43B0-B0BF-EF538FB2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0A-91F9-1BB2-6D0D-86E10316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0D25-DE34-C0C2-BCE7-0081E1CF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333A-C9FD-61FC-A5A3-D846D9A5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FF17-264F-B7F1-9FEB-3EBA6BC9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74B9-B776-BAA4-B126-7222AC0B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34ADC-6D4B-1F35-9238-5D7EA39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2CD-AD3F-A389-59EF-64D78BA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73D81-D7D6-6662-0F17-71DC8EA04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784A6-7CC4-42B3-F53F-2740C03C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7342-3D13-09C2-754F-BEA65B82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52D8-AAA2-32B0-7A75-07CEED8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E383F-79E2-DCC3-412C-4456554A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3C7FC-B49A-4C16-A323-7494BE3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9D6F-BACB-13B5-E25D-DBE6A312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56DE-EDFC-5598-582C-6226D448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6036-9F59-48CB-93A9-4C6E85CA766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05C0-317C-EAD9-4200-E5E076172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9451-55DE-486D-5C8E-32533FE7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6754F-1274-C65C-B566-CF2B80C48CD4}"/>
              </a:ext>
            </a:extLst>
          </p:cNvPr>
          <p:cNvSpPr txBox="1"/>
          <p:nvPr/>
        </p:nvSpPr>
        <p:spPr>
          <a:xfrm>
            <a:off x="872565" y="2691830"/>
            <a:ext cx="10416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     Could the authors examine the code used to generate Figure 3? Why are the two samples with outcome= Deceased (fourth and fifth from the right side) clustered within Column cluster 2, when their trends are entirely different from samples in Cluster2?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535475-2F7A-E734-9285-4C41E8C3F17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Reviewer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5A285-5D39-ABAA-DA1A-DB85CD4E6E36}"/>
              </a:ext>
            </a:extLst>
          </p:cNvPr>
          <p:cNvSpPr txBox="1"/>
          <p:nvPr/>
        </p:nvSpPr>
        <p:spPr>
          <a:xfrm>
            <a:off x="5320216" y="166762"/>
            <a:ext cx="2998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data = VST transformed</a:t>
            </a:r>
          </a:p>
          <a:p>
            <a:r>
              <a:rPr lang="en-US" dirty="0"/>
              <a:t>Distance = Euclidean</a:t>
            </a:r>
          </a:p>
          <a:p>
            <a:r>
              <a:rPr lang="en-US" dirty="0"/>
              <a:t>Clustering = ward.d2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8400AE-4219-4FDC-9DE2-0D0EF7F9AF6E}"/>
              </a:ext>
            </a:extLst>
          </p:cNvPr>
          <p:cNvSpPr txBox="1">
            <a:spLocks/>
          </p:cNvSpPr>
          <p:nvPr/>
        </p:nvSpPr>
        <p:spPr>
          <a:xfrm>
            <a:off x="1362636" y="0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Old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90AB3-6320-C324-2E51-3ECB67523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/>
          <a:stretch/>
        </p:blipFill>
        <p:spPr>
          <a:xfrm>
            <a:off x="0" y="818776"/>
            <a:ext cx="12192000" cy="53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E81EE5-40EE-D9EB-F53C-7E29FF46E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3"/>
          <a:stretch/>
        </p:blipFill>
        <p:spPr>
          <a:xfrm>
            <a:off x="0" y="878541"/>
            <a:ext cx="12192000" cy="5255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35222-A078-44B4-987D-7BD9FE1F721A}"/>
              </a:ext>
            </a:extLst>
          </p:cNvPr>
          <p:cNvSpPr txBox="1"/>
          <p:nvPr/>
        </p:nvSpPr>
        <p:spPr>
          <a:xfrm>
            <a:off x="5320216" y="166762"/>
            <a:ext cx="2581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data = percentages</a:t>
            </a:r>
          </a:p>
          <a:p>
            <a:r>
              <a:rPr lang="en-US" dirty="0"/>
              <a:t>Distance = Euclidean</a:t>
            </a:r>
          </a:p>
          <a:p>
            <a:r>
              <a:rPr lang="en-US" dirty="0"/>
              <a:t>Clustering = ward.d2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A9057-23C5-6CC0-6ABD-A6705E22F102}"/>
              </a:ext>
            </a:extLst>
          </p:cNvPr>
          <p:cNvSpPr txBox="1">
            <a:spLocks/>
          </p:cNvSpPr>
          <p:nvPr/>
        </p:nvSpPr>
        <p:spPr>
          <a:xfrm>
            <a:off x="1362636" y="0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one</a:t>
            </a:r>
          </a:p>
        </p:txBody>
      </p:sp>
    </p:spTree>
    <p:extLst>
      <p:ext uri="{BB962C8B-B14F-4D97-AF65-F5344CB8AC3E}">
        <p14:creationId xmlns:p14="http://schemas.microsoft.com/office/powerpoint/2010/main" val="114561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Jochum, Michael D.</dc:creator>
  <cp:lastModifiedBy>Jochum, Michael D.</cp:lastModifiedBy>
  <cp:revision>2</cp:revision>
  <dcterms:created xsi:type="dcterms:W3CDTF">2022-09-06T22:00:11Z</dcterms:created>
  <dcterms:modified xsi:type="dcterms:W3CDTF">2022-09-06T22:50:12Z</dcterms:modified>
</cp:coreProperties>
</file>