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0" r:id="rId4"/>
    <p:sldId id="271" r:id="rId5"/>
    <p:sldId id="269" r:id="rId6"/>
    <p:sldId id="266" r:id="rId7"/>
    <p:sldId id="265" r:id="rId8"/>
    <p:sldId id="257" r:id="rId9"/>
    <p:sldId id="258" r:id="rId10"/>
    <p:sldId id="262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1995"/>
              </p:ext>
            </p:extLst>
          </p:nvPr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Go_terms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0E3138-5218-4961-B8E7-452E6AE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 Neue"/>
              </a:rPr>
              <a:t>Square root transformed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1967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DC8D31F-F700-4083-B7BA-594058F6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235949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CFE5FB-450B-458A-9C8B-684730B2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306137"/>
            <a:ext cx="9827794" cy="655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182103" y="0"/>
            <a:ext cx="98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10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3776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Bacteria derived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biological process GO term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3512DA-E678-4FBB-98F7-D6EC626D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r="14813"/>
          <a:stretch/>
        </p:blipFill>
        <p:spPr>
          <a:xfrm>
            <a:off x="-18472" y="369332"/>
            <a:ext cx="4128654" cy="6516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AECB2-E5AF-4A77-88BD-9A85D6B4AAE6}"/>
              </a:ext>
            </a:extLst>
          </p:cNvPr>
          <p:cNvGrpSpPr/>
          <p:nvPr/>
        </p:nvGrpSpPr>
        <p:grpSpPr>
          <a:xfrm>
            <a:off x="5984900" y="766493"/>
            <a:ext cx="4193841" cy="1905266"/>
            <a:chOff x="5896886" y="369332"/>
            <a:chExt cx="4193841" cy="190526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257B7BB-DC1E-4A1E-9BE2-429ECBA0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47721" b="14982"/>
            <a:stretch/>
          </p:blipFill>
          <p:spPr>
            <a:xfrm>
              <a:off x="9325886" y="369332"/>
              <a:ext cx="764841" cy="1421245"/>
            </a:xfrm>
            <a:prstGeom prst="rect">
              <a:avLst/>
            </a:prstGeom>
          </p:spPr>
        </p:pic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26CE1749-7A24-43B1-9815-BF45DBDAF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79"/>
            <a:stretch/>
          </p:blipFill>
          <p:spPr>
            <a:xfrm>
              <a:off x="6416697" y="369332"/>
              <a:ext cx="2912030" cy="190526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8F0BE58-3DE4-4243-91E2-9580E4FB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10605" b="56279"/>
            <a:stretch/>
          </p:blipFill>
          <p:spPr>
            <a:xfrm>
              <a:off x="5896886" y="369332"/>
              <a:ext cx="764841" cy="1261919"/>
            </a:xfrm>
            <a:prstGeom prst="rect">
              <a:avLst/>
            </a:prstGeom>
          </p:spPr>
        </p:pic>
      </p:grp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EF92754-55A2-4993-BC84-A9558FF64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8" y="3075176"/>
            <a:ext cx="7621064" cy="381053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86C0B97-0B4A-474B-B023-DB242CC1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8" t="29592" b="31750"/>
          <a:stretch/>
        </p:blipFill>
        <p:spPr>
          <a:xfrm>
            <a:off x="4118293" y="415256"/>
            <a:ext cx="905286" cy="2519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B8696-59B0-43AC-BDFB-4A75951BAFCA}"/>
              </a:ext>
            </a:extLst>
          </p:cNvPr>
          <p:cNvSpPr txBox="1"/>
          <p:nvPr/>
        </p:nvSpPr>
        <p:spPr>
          <a:xfrm>
            <a:off x="4727987" y="2749666"/>
            <a:ext cx="6707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 faceted by publication, colored by count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8DFBE-B664-4F7C-9BD9-66052BD8F536}"/>
              </a:ext>
            </a:extLst>
          </p:cNvPr>
          <p:cNvSpPr txBox="1"/>
          <p:nvPr/>
        </p:nvSpPr>
        <p:spPr>
          <a:xfrm>
            <a:off x="5938852" y="398635"/>
            <a:ext cx="4285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(y), colored by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79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  <a:br>
              <a:rPr lang="en-US" dirty="0"/>
            </a:br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72546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Go term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STUFF 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19</cp:revision>
  <dcterms:created xsi:type="dcterms:W3CDTF">2020-10-27T18:20:38Z</dcterms:created>
  <dcterms:modified xsi:type="dcterms:W3CDTF">2020-11-03T21:30:41Z</dcterms:modified>
</cp:coreProperties>
</file>