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623A-2C61-4E61-9F5B-D4B683730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1347F-F96C-458E-98B8-6B04B2B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1B26-DA88-46AB-9EC3-996EF4B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BA5E-81A8-4578-BE07-55D69924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F8D1-39ED-4CE2-ABB7-C6B648F5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0DD0-9FB9-4EA0-8980-0796E2EA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F84F-7171-4A90-9EEF-604D0A55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89DD-81D5-40E5-A687-29A22D6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7E1-2AE0-4B7A-B00C-816236FB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2190-CD4B-4A09-A89B-D2D0A977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7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E6C93-FEF7-480E-89BF-0055AE6B9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7A9FA-094E-4D64-BC06-05E9B728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2050-B51E-4CBD-87DF-7BDE10C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3DD3-087A-487F-969E-213D340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E910-B7D9-4E6F-BF76-ACA0EC2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0B34-4F5F-4D97-876B-26245AED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28C3-8888-45A6-8626-080F50FF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C0C4-41B2-4BBB-AC66-88360C05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D4AC-39CC-484D-91EB-5617603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DF32-BF66-41D1-BD28-7E3416E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7128-0D5B-4137-BAD5-08E8A642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EF3B-ACF8-4517-9C8B-83C8EFBE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7192-7ACC-4A09-B3AD-D219AD81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0B9-41AE-4B82-BF0D-CD69763E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365D-BC19-44AF-87AF-A75D05DD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77CF-B381-4DBA-A12F-3A902903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75D1-CA9C-4928-9814-690CBBEFD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6BE1-02B2-4DCA-8BB7-122681D4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EECA2-9CF8-4CA9-92DE-CDC1C6C5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1BC0-62CC-4A68-81B3-E4CAABD3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27C04-3665-4A2C-96FA-615484E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B041-01F1-48F9-AE32-CB6D6A5A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073D-B930-4CAB-BF44-03DCAA5B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9A690-034C-48CF-A8D9-202C7B2B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93F5B-C36E-4FB7-A190-F08F837A7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4515A-AB19-4D6C-93F4-253658E2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91AC-6839-428F-A848-8060D83F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0DB19-5D9D-4FEA-A922-81A63C0B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9F7D5-083B-4FF9-8A61-9949F375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0DC9-6B1F-4526-B4D6-BD087F02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1300-EEFA-4D69-B0BC-6AF305A2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2749C-227F-46BB-AF45-CBDF0006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DE83-33FB-45C5-8EA2-94713955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EAA73-9DF8-4C9C-A079-80E4B97C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3A03F-EB82-42B4-98AB-33CCCCD4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58E0-56CB-426F-BFDE-12B2DA87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441-230A-480B-8BC7-2E29BD2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D44A-BB4D-4DD5-B893-95F9266B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99AC9-6590-4014-A558-905558EC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9721-68B7-4F93-88E7-36842F42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A195-8CBD-4A86-9A32-34F326AD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94DB-205C-4BF9-BDAA-1ED7BA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821-F5D5-49B5-A4E7-E18ED711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76862-AD6E-4B01-A4AF-098CA0954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F415F-EBB3-4845-99C6-602EB902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5DA0-0B2B-4857-A18B-EB9DF8CC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9135-C0C7-4581-83F4-807991F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1250-9FBC-4EA4-891E-96C09C8A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B2866-60CA-4C05-916F-EC8841CE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2A0B-6943-46DD-9254-4237B26E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4A7A-DB1A-4658-B131-7E8F0F1E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FF46-62C9-462D-83AA-D005489914C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97E4-2EE2-41E4-BBC2-6445BA5DE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4BE3-9761-4FED-B232-4DF62F90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term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27 Oct 2020</a:t>
            </a:r>
          </a:p>
        </p:txBody>
      </p:sp>
    </p:spTree>
    <p:extLst>
      <p:ext uri="{BB962C8B-B14F-4D97-AF65-F5344CB8AC3E}">
        <p14:creationId xmlns:p14="http://schemas.microsoft.com/office/powerpoint/2010/main" val="255151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77F9D17-82E3-4B27-A811-865C0CDD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0" y="177266"/>
            <a:ext cx="6503467" cy="6503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7267342" y="177266"/>
            <a:ext cx="470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Proportion of samples types by publication </a:t>
            </a:r>
          </a:p>
        </p:txBody>
      </p:sp>
    </p:spTree>
    <p:extLst>
      <p:ext uri="{BB962C8B-B14F-4D97-AF65-F5344CB8AC3E}">
        <p14:creationId xmlns:p14="http://schemas.microsoft.com/office/powerpoint/2010/main" val="270620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9B75E63E-AC0A-4163-BFAC-DE59BAD99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8" y="1142202"/>
            <a:ext cx="1143159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9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1021C-C530-4DE1-A834-0DB26FE8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83" y="0"/>
            <a:ext cx="909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0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0E8C48-DF4B-4DB0-A753-1A1B6BF5B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8" r="24443"/>
          <a:stretch/>
        </p:blipFill>
        <p:spPr>
          <a:xfrm>
            <a:off x="0" y="5147209"/>
            <a:ext cx="5824538" cy="1533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C1632C-FCDE-4A56-B5B5-A252568CD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79"/>
          <a:stretch/>
        </p:blipFill>
        <p:spPr>
          <a:xfrm>
            <a:off x="7438236" y="1528762"/>
            <a:ext cx="4729163" cy="2809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FCDAA-31B1-44ED-A4D7-AA276E0E7B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046"/>
          <a:stretch/>
        </p:blipFill>
        <p:spPr>
          <a:xfrm>
            <a:off x="0" y="1452562"/>
            <a:ext cx="5895975" cy="3248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ED7D99-9982-49E7-BD7A-E9B5937AA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024" y="4890034"/>
            <a:ext cx="6429375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04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0" y="380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2F25E0F1-CD57-4982-8F5B-95E4CD53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64389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0" y="380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5BAF2E6-5A50-4C47-9098-6E8C79CAA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Go term visualisations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term visualisations</dc:title>
  <dc:creator>Michael Jochum</dc:creator>
  <cp:lastModifiedBy>Michael Jochum</cp:lastModifiedBy>
  <cp:revision>9</cp:revision>
  <dcterms:created xsi:type="dcterms:W3CDTF">2020-10-27T18:20:38Z</dcterms:created>
  <dcterms:modified xsi:type="dcterms:W3CDTF">2020-10-27T21:57:22Z</dcterms:modified>
</cp:coreProperties>
</file>