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052-5C5C-4F19-BB0D-408563473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F5C1-1684-4424-B602-689E4AF8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9613-B83F-4DAF-87DF-602DE14B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86EE-F0CD-438D-A88E-21F4F835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160B-AD41-4F04-A8D6-6C8C8D1F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2ADE-F8B1-4C93-B7F5-FDDB7BFE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79F37-3A9C-42E1-98C9-50A4F31C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3727-52FE-443A-B58F-4926E14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81C5-477F-4EF2-BCD3-CA54AAD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D5C7-ADA2-474D-B225-770AE2B2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6A457-BACC-486C-9285-8EADF054C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6E436-2EF3-4B85-9A06-C789A07E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4312-F395-4FAA-BDF8-51F9526E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9F0A-A537-489B-9A0C-1C05B48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0B7C-16E2-456B-9EC3-37FAEC5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334E-5C9F-4058-AE92-AEB27368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5DDC-3FB9-4185-B19F-EF454F9A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3118-30A9-46DB-8BBE-E477B251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3ABD-3218-4B07-9E9C-235AEB39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2E90-47A5-46BE-B796-9A2FD48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6936-8F3F-4E19-BB4A-5E404D1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2C03-E9E0-4126-84B3-B76E553A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8435-38EA-4664-9B4F-CD183E3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80B-C6FD-48C7-8A64-ABCB831F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BB3B-7256-4CB6-9854-F6839567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27E5-69DB-42DB-A33C-1EF4163E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D504-C054-4030-8CDC-E4299BEE1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4F31D-38F2-4092-8DF8-02419FF8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9B96-B0E4-4251-89DC-954D8D5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90872-5680-4153-A698-7FD086E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ED66-129F-42CE-95E4-F3E2C012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E969-0D95-4E1A-9441-399A3E5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483F2-6A6F-4DE1-9852-5AB7DDF8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54354-14FC-47CC-9799-7BBA1BB12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5E880-5C6C-4F45-8CF9-FE11456C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9E35F-DE61-493D-8D83-528DFAFF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61BA8-D81A-4E01-A9F1-DCC3097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BED7A-78E0-42B4-8FB7-5A6B0530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61A2F-214C-4587-8906-FBF3FD9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5CB-EAC0-44B1-893D-F2FF603E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BCBEA-30EA-4D87-AC55-E400A23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F0085-A46E-4C9F-A6A8-33F23149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AE5-5E8A-45E9-A738-8DE00BD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FAC68-5005-48F5-A4B0-57DDDA9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BA29F-1E43-441C-922E-3F3CCD9A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A325-ACE1-4048-AF3E-10FC33D3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A583-C1FF-40C1-9116-D8CE546F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51E3-1A7D-4713-AE97-31A92FD5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F8C6-A21D-45D6-8315-5E04F7C4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F4AC-C1FE-4060-BFD8-04B0E4B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7E77-54A5-4835-B045-8BD3B54F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B573-5BF5-419E-B670-933ED5D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DBA-AF59-413E-9877-E88B6BB3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71D97-F110-4033-89DC-B775CFF1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A0623-1E9C-4AAC-A23D-8F320514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584AF-18E9-4DEA-A009-C5C4C031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F72C5-F720-426D-A69A-08B61DBE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0CEA-5AC3-4F8A-8B0C-61E2038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F7EF2-1A64-4C75-A58C-56929796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B104-42A4-4C5E-BBFF-85A5EBAE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4E3C-F226-4EA3-BBF0-95C233A43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A453-1B5E-490F-86DD-DC87574A5A8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C9C3-150F-4D91-873C-A781BB437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02F6-F3C8-4C88-A70D-F67E9DCE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B4D-A016-4E94-B5F6-329DDFB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EF2F-9423-4867-AB5E-B23158EF6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effect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6FBD-6E04-43F6-8A08-4B84BCA5E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35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06FCECE-883C-4EEE-A777-A6CCDFFDD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04A05DA-0D1A-4F21-827A-ADAD6D3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4071A-91AE-41B3-84AF-A009A293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523734"/>
            <a:ext cx="762106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5E51A14-01DC-4E43-BA01-EEF930F5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047417"/>
            <a:ext cx="762106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0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65F1D61-7B68-4D93-9CD9-71110418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937865"/>
            <a:ext cx="774490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5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7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8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Batch effect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effect investigation</dc:title>
  <dc:creator>Jochum, Michael D.</dc:creator>
  <cp:lastModifiedBy>Jochum, Michael D.</cp:lastModifiedBy>
  <cp:revision>2</cp:revision>
  <dcterms:created xsi:type="dcterms:W3CDTF">2021-05-07T16:14:27Z</dcterms:created>
  <dcterms:modified xsi:type="dcterms:W3CDTF">2021-05-10T23:22:40Z</dcterms:modified>
</cp:coreProperties>
</file>