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60" d="100"/>
          <a:sy n="160" d="100"/>
        </p:scale>
        <p:origin x="2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2DB5-B796-4BA4-A3FA-292981C59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BDC83-B7D2-4C78-8791-A98A2EC7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8E5F0-0DCE-4D9F-B5A7-9AB5BD1C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7945-D44F-465A-8C7B-769E7BC4BBD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D71AB-F5FE-43DF-8DDF-14EE12DF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EB4CA-0A89-4214-8241-AD61FC5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8CE6-607C-48DF-9742-5119B30F1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5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CC37-EF98-4631-B397-FA5CB802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7B3D0-53BD-4AAD-B924-61CCD06CE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6639-D5D1-4CEA-8C1D-EB7BBB60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7945-D44F-465A-8C7B-769E7BC4BBD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F436-D59E-4B76-AF58-1190CC2B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801A2-B841-4428-BBDF-EE11BF38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8CE6-607C-48DF-9742-5119B30F1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4AB2D-6733-4E30-A86E-988353B95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D9BAA-4502-4F12-B3CB-785A12C9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07D7-4235-491B-A7D1-1110E58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7945-D44F-465A-8C7B-769E7BC4BBD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01C8-717E-46B4-8296-847B1AAC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66E0-FD13-4B2D-8716-B28425E1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8CE6-607C-48DF-9742-5119B30F1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9878-D502-4686-A050-38433D5C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8656-F38D-4F83-8902-87AF18CA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496C-A069-4EE5-9AAA-4012A9DB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7945-D44F-465A-8C7B-769E7BC4BBD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71C5-2036-471C-A9D6-9D27967C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0B9E-4746-4C5E-A7A7-A271CD16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8CE6-607C-48DF-9742-5119B30F1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69B6-38D1-4BDE-AA76-5621C911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4F36-86C2-4A6C-8F0B-37036D05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AC83-1FFE-4AB2-9C79-87EF5C29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7945-D44F-465A-8C7B-769E7BC4BBD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F4EC9-19BE-42F8-8B31-4D28CB00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2C95-08D1-4A09-8221-6291BA40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8CE6-607C-48DF-9742-5119B30F1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2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545B-9559-422F-94B3-AA243FCA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1ECC-C8F4-4BD5-9B8B-D6C7F784A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6B6AF-8250-4354-9E9D-C0376438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1C8C7-6E5B-452F-B9D3-B3046F22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7945-D44F-465A-8C7B-769E7BC4BBD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5127F-4AED-4454-9A96-0B90910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4851A-0653-44CE-8C76-95885136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8CE6-607C-48DF-9742-5119B30F1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961E-FB73-43E6-96B7-B223EF84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FC5A-93D2-4EF0-82C3-B3B733240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9FBF5-1D7D-4A9A-BBE3-D6F39EBC2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FB3CD-D081-4BC3-BD0E-5DC2883A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16ADB-31BD-4253-88AD-31267C58E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D0753-3341-4DE2-8A53-3F86710C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7945-D44F-465A-8C7B-769E7BC4BBD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76C4B-5AF6-492D-AE00-73CDA52B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FF999-3B2C-4C76-B267-409CBC0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8CE6-607C-48DF-9742-5119B30F1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4D86-68A9-4D1C-A697-B1DE90FB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85945-F57D-4CA6-BA0E-47B11CDB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7945-D44F-465A-8C7B-769E7BC4BBD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AA5F4-9FFD-4003-BA6F-AC1A867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B5700-A772-4CFD-A908-987457DD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8CE6-607C-48DF-9742-5119B30F1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1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BBD7D-7760-4E8F-B5E9-95DC8763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7945-D44F-465A-8C7B-769E7BC4BBD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C135-E895-4E6C-989B-2DEE95D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D6CB1-C435-4260-83FF-72ABF391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8CE6-607C-48DF-9742-5119B30F1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7562-A979-4912-948D-6B483D8B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E774-08C5-41E7-8BBD-6A5B9101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51A1B-103C-4625-BE74-B96B0D403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F7303-55C5-4A31-A57E-8D5AF04E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7945-D44F-465A-8C7B-769E7BC4BBD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5D91D-A30E-44C8-921D-D6617E38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32622-EC94-48F5-8FA1-DDDF25E7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8CE6-607C-48DF-9742-5119B30F1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0AB0-68CA-4D89-8E05-07FDCE4E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9F6FF-CBD6-4B03-BB80-5A74E4816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F0C03-ACF5-45FB-BD52-3A7A79889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DD7D5-FBD7-4594-8D7C-6D61F99E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7945-D44F-465A-8C7B-769E7BC4BBD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59C9-1C6A-4889-BB10-1333DB3C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A71C4-4372-4DAF-AE7B-477A64A1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8CE6-607C-48DF-9742-5119B30F1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0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717A1-97A7-4392-867B-FBBF9240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BABE-0FEB-47BE-A250-88EBE8C95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4A0E-070B-48E5-B7E8-AA61BC6E6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27945-D44F-465A-8C7B-769E7BC4BBD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ADAE-63A7-4FF7-B02D-E42B470F6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73AD-CDDB-4DF5-8362-82B232E99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8CE6-607C-48DF-9742-5119B30F1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DAF35-0A91-4F99-ACE4-241092D7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43" y="0"/>
            <a:ext cx="2397303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C715A8-379B-4A6B-84DD-32884F5AE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" y="0"/>
            <a:ext cx="2365311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F2B24A-9F62-4D56-B3BB-5AEF21BB6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" y="2286000"/>
            <a:ext cx="236385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9F378C-33BC-43C6-A494-18F23EFD9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88" y="4572000"/>
            <a:ext cx="2376299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12CED-0A7C-4EEA-9B2C-904394801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1421" y="0"/>
            <a:ext cx="4417813" cy="50560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7CA284-9CC3-4127-AA64-63469505E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580" y="2286000"/>
            <a:ext cx="2342029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4CD0C-A227-4EFC-B07A-E484B7B0A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2887" y="4951586"/>
            <a:ext cx="1866317" cy="1753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4E896-AAC7-4721-BBBE-C42311D9CE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4146" y="4572000"/>
            <a:ext cx="2434897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06F2B2-2F4A-464E-ADC3-E4D00BE847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3028" y="0"/>
            <a:ext cx="2438596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3CED3E-0B38-4486-BABE-847EB933F9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3685" y="2286000"/>
            <a:ext cx="2499202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776B76-18D3-44F8-B7EC-B88D859AC1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4224" y="4560056"/>
            <a:ext cx="241894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1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3</cp:revision>
  <dcterms:created xsi:type="dcterms:W3CDTF">2020-11-29T23:50:48Z</dcterms:created>
  <dcterms:modified xsi:type="dcterms:W3CDTF">2020-11-30T00:12:10Z</dcterms:modified>
</cp:coreProperties>
</file>