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>
        <p:scale>
          <a:sx n="96" d="100"/>
          <a:sy n="96" d="100"/>
        </p:scale>
        <p:origin x="78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0E09-4C50-4942-A5E9-633E53031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D5C7E-67CC-4467-AE5C-8CFEEF38B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A47F-9C1F-46C4-9C41-F4605A54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6EBF-8C75-4A59-B6D4-4CCD1B78770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CE3DC-B3DC-4B27-BE7C-134A1526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84DA4-5977-4E25-9D0B-DCCA740B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4E85-121F-4A58-B848-FB6F9D37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1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9755-F070-4A0A-8170-909D7514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D9DD4-EA43-4D28-A6B3-82E0812B8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F7FC9-73CA-40C8-A57D-A6B3C5A0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6EBF-8C75-4A59-B6D4-4CCD1B78770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B7D-80BE-4B16-ACED-1AFB4C96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F0AB7-D410-44FA-9470-45522BA7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4E85-121F-4A58-B848-FB6F9D37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9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C25F7-B10C-420B-9DDF-486E146F9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09B46-9BDE-4F70-B857-8B3F25241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95AB-7B3B-4689-9E4B-70FF508A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6EBF-8C75-4A59-B6D4-4CCD1B78770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32647-1B7B-4436-BA1D-61D5EA0B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F7433-F87E-4A45-AE40-FF182037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4E85-121F-4A58-B848-FB6F9D37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A3E6-191F-463D-B55E-A2A67D6D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0B30-69DC-43F9-B230-AC04D9B6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FB5E-1855-49C4-9BBE-38E402E6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6EBF-8C75-4A59-B6D4-4CCD1B78770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EEDBC-C9CC-469F-B8D4-0A4CECB2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24FE-DF5A-4F5B-B4B2-2C7BE2D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4E85-121F-4A58-B848-FB6F9D37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1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4C4A-AEAD-4092-908E-1EFADBEB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F0BC9-3EFD-4387-ACDA-92139CDC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6CBEE-8FCF-410F-8005-C1AEC0F3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6EBF-8C75-4A59-B6D4-4CCD1B78770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D57B7-BB02-405C-8D76-C61E271D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3FFCC-15E1-4B29-8FC2-603848F4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4E85-121F-4A58-B848-FB6F9D37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6B54-2B33-4C20-B0A2-04AD817D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244C-46B2-4583-84C1-40E39FB42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BEB33-6940-4E38-AA14-11DFCB597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E3D4-A569-45C5-ABFD-DB8A2471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6EBF-8C75-4A59-B6D4-4CCD1B78770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CB1EE-C6C3-4C6B-B10F-709C22B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F49D-3C09-4E82-AC68-E67CD94F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4E85-121F-4A58-B848-FB6F9D37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B820-60F4-4B5C-81AE-41806B9B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BE24-55AE-4B86-B822-69F8DC286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BA5FF-8DFA-4291-9B6D-1471649E4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D3558-A7C0-4705-9519-CFFF70F34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CFC27-0F25-4F29-962E-6DFBC508D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B403E-CFA7-45C6-BDC1-DC1F9521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6EBF-8C75-4A59-B6D4-4CCD1B78770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893CF-B899-40F2-8D0B-FBF4A694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1F83F-E41C-4C80-B71F-C0AC9016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4E85-121F-4A58-B848-FB6F9D37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0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084D-F42D-4682-B44D-5D9901FB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F1306-6127-4C71-AEAB-9AC8FF5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6EBF-8C75-4A59-B6D4-4CCD1B78770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0EF88-3C93-46F6-8B90-7EC70E89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3F5BC-F95E-438F-BD50-8CB3474B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4E85-121F-4A58-B848-FB6F9D37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6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FA42D-D165-476E-A35E-98EA6B1F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6EBF-8C75-4A59-B6D4-4CCD1B78770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9A879-34F7-406B-BBD3-B56218A7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B80-6E0E-4353-B071-17ED124F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4E85-121F-4A58-B848-FB6F9D37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38AE-D319-4E31-BE05-F09A7188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DE06-0B09-49F6-97EB-96FAF7494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F258B-8703-48C1-B88F-C6C46E215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CF241-97A9-432A-9FC6-311C1C86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6EBF-8C75-4A59-B6D4-4CCD1B78770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1966B-C207-48CF-943E-1E472952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1609E-D661-4A2B-812F-4487B119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4E85-121F-4A58-B848-FB6F9D37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A59C-1CBA-4E2F-AE1F-81D36DF5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06852-621E-47E8-9988-6C713D2A6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1343B-DE11-4077-AB45-B78892908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7EC0C-8D2D-4A47-8D22-A003369C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6EBF-8C75-4A59-B6D4-4CCD1B78770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8C924-F8C1-41D5-AEEA-3D2A0EF9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E64ED-ADEF-4919-89A4-25141913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4E85-121F-4A58-B848-FB6F9D37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9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4934A-9261-417E-B291-D1DF5943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81FC-1AE0-4882-B9AA-337D68B4E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B848-B9FD-4F74-8FB3-209DF8982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D6EBF-8C75-4A59-B6D4-4CCD1B78770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5EEBB-7446-4EA3-AC34-9262A1272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86FA2-55FA-4E1B-98D8-AFB809643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14E85-121F-4A58-B848-FB6F9D37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8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>
            <a:extLst>
              <a:ext uri="{FF2B5EF4-FFF2-40B4-BE49-F238E27FC236}">
                <a16:creationId xmlns:a16="http://schemas.microsoft.com/office/drawing/2014/main" id="{44112687-74B2-44E6-9CF9-B4D0A4C4CD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5C803-B4E9-4285-8981-356738483B44}"/>
              </a:ext>
            </a:extLst>
          </p:cNvPr>
          <p:cNvSpPr txBox="1"/>
          <p:nvPr/>
        </p:nvSpPr>
        <p:spPr>
          <a:xfrm>
            <a:off x="245163" y="867708"/>
            <a:ext cx="6907696" cy="1857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Homogeneity of multivariate dispersions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Call: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betadisper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 = dis, group =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sam$case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No. of Positive Eigenvalues: 85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No. of Negative Eigenvalues: 0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Average distance to median: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Community Acquired Pneumonia       COVID19    Uninfected 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162.2        172.7        162.8 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03611-3E34-486D-B5A0-E96666F74BAA}"/>
              </a:ext>
            </a:extLst>
          </p:cNvPr>
          <p:cNvSpPr txBox="1"/>
          <p:nvPr/>
        </p:nvSpPr>
        <p:spPr>
          <a:xfrm>
            <a:off x="212033" y="4879795"/>
            <a:ext cx="6316318" cy="1857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Tukey multiple comparisons of means    95% family-wise confidence level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Fit: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aov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(formula = distances ~ group, data = df)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$group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diff       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lwr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upr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p adj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COVID19-Community Acquired Pneumonia    10.507981  -5.391143 26.407104 0.2611432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Uninfected-Community Acquired Pneumonia  0.597927 -15.657884 16.853738 0.9957611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Uninfected-COVID19                      -9.910054 -25.181202  5.361095 0.2737801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4C9C6C-92BD-4311-92E3-2EBC0BD93617}"/>
              </a:ext>
            </a:extLst>
          </p:cNvPr>
          <p:cNvSpPr txBox="1"/>
          <p:nvPr/>
        </p:nvSpPr>
        <p:spPr>
          <a:xfrm>
            <a:off x="228598" y="2693821"/>
            <a:ext cx="6182138" cy="212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Permutation test for homogeneity of multivariate dispersions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Permutation: free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permutations: 999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Response: Distances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Df Sum Sq Mean Sq      F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N.Perm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(&gt;F)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Groups     2   2090 1044.95 1.6774    999  0.176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Residuals 83  51704  622.94           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E6F26-8147-4ED7-A264-38473C29413B}"/>
              </a:ext>
            </a:extLst>
          </p:cNvPr>
          <p:cNvGrpSpPr>
            <a:grpSpLocks noChangeAspect="1"/>
          </p:cNvGrpSpPr>
          <p:nvPr/>
        </p:nvGrpSpPr>
        <p:grpSpPr>
          <a:xfrm>
            <a:off x="7307747" y="25291"/>
            <a:ext cx="4376529" cy="3894253"/>
            <a:chOff x="0" y="0"/>
            <a:chExt cx="5353050" cy="4763165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AA4179A7-7114-47C1-B6CB-1E5F6DB46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760"/>
            <a:stretch/>
          </p:blipFill>
          <p:spPr>
            <a:xfrm>
              <a:off x="0" y="0"/>
              <a:ext cx="5353050" cy="4763165"/>
            </a:xfrm>
            <a:prstGeom prst="rect">
              <a:avLst/>
            </a:prstGeom>
          </p:spPr>
        </p:pic>
        <p:pic>
          <p:nvPicPr>
            <p:cNvPr id="17" name="Picture 16" descr="Chart&#10;&#10;Description automatically generated">
              <a:extLst>
                <a:ext uri="{FF2B5EF4-FFF2-40B4-BE49-F238E27FC236}">
                  <a16:creationId xmlns:a16="http://schemas.microsoft.com/office/drawing/2014/main" id="{047CFC7C-6A2D-473C-B449-F1B4FC536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90" t="43506" r="1735" b="41608"/>
            <a:stretch/>
          </p:blipFill>
          <p:spPr>
            <a:xfrm>
              <a:off x="914400" y="624467"/>
              <a:ext cx="2078587" cy="709033"/>
            </a:xfrm>
            <a:prstGeom prst="rect">
              <a:avLst/>
            </a:prstGeom>
          </p:spPr>
        </p:pic>
      </p:grpSp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78267DD-DEE3-40FF-8A9B-A591B2663E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2" r="3644"/>
          <a:stretch/>
        </p:blipFill>
        <p:spPr>
          <a:xfrm>
            <a:off x="6565625" y="3891403"/>
            <a:ext cx="5118652" cy="29665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7E4934-CF32-4200-84E7-FC5C142FA62B}"/>
              </a:ext>
            </a:extLst>
          </p:cNvPr>
          <p:cNvSpPr txBox="1"/>
          <p:nvPr/>
        </p:nvSpPr>
        <p:spPr>
          <a:xfrm>
            <a:off x="144180" y="131965"/>
            <a:ext cx="6753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 homogeneity of groups dispersions (variances) Testing</a:t>
            </a:r>
          </a:p>
          <a:p>
            <a:pPr algn="ctr"/>
            <a:r>
              <a:rPr lang="en-US"/>
              <a:t>By Case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2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>
            <a:extLst>
              <a:ext uri="{FF2B5EF4-FFF2-40B4-BE49-F238E27FC236}">
                <a16:creationId xmlns:a16="http://schemas.microsoft.com/office/drawing/2014/main" id="{44112687-74B2-44E6-9CF9-B4D0A4C4CD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B60414-D116-4FDF-8B84-266C5BA64ADA}"/>
              </a:ext>
            </a:extLst>
          </p:cNvPr>
          <p:cNvGrpSpPr/>
          <p:nvPr/>
        </p:nvGrpSpPr>
        <p:grpSpPr>
          <a:xfrm>
            <a:off x="0" y="1500808"/>
            <a:ext cx="5353050" cy="4763165"/>
            <a:chOff x="0" y="0"/>
            <a:chExt cx="5353050" cy="4763165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99BBADCB-4B95-43A7-A1FC-E0A470133D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760"/>
            <a:stretch/>
          </p:blipFill>
          <p:spPr>
            <a:xfrm>
              <a:off x="0" y="0"/>
              <a:ext cx="5353050" cy="4763165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97C57676-A739-4DB4-9B84-D4391C9CC6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90" t="43506" r="1735" b="41608"/>
            <a:stretch/>
          </p:blipFill>
          <p:spPr>
            <a:xfrm>
              <a:off x="914400" y="624467"/>
              <a:ext cx="2078587" cy="70903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C21CFA-6BA5-41C2-8F8B-CFCF71443F8C}"/>
              </a:ext>
            </a:extLst>
          </p:cNvPr>
          <p:cNvSpPr txBox="1"/>
          <p:nvPr/>
        </p:nvSpPr>
        <p:spPr>
          <a:xfrm>
            <a:off x="3199572" y="936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Homogeneity of multivariate dispersions (</a:t>
            </a:r>
            <a:r>
              <a:rPr lang="en-US" dirty="0" err="1"/>
              <a:t>betadisper</a:t>
            </a:r>
            <a:r>
              <a:rPr lang="en-US" dirty="0"/>
              <a:t>)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82D00F3-D10D-4533-BF3A-947988D31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86" y="1739348"/>
            <a:ext cx="6757814" cy="422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>
            <a:extLst>
              <a:ext uri="{FF2B5EF4-FFF2-40B4-BE49-F238E27FC236}">
                <a16:creationId xmlns:a16="http://schemas.microsoft.com/office/drawing/2014/main" id="{44112687-74B2-44E6-9CF9-B4D0A4C4CD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D9022BE7-0BFC-49C0-9EA8-E5BDE2D12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6705600" cy="6705600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B3BCD9AC-F04A-4053-9D65-81E47F75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5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Jochum</dc:creator>
  <cp:lastModifiedBy>Michael Jochum</cp:lastModifiedBy>
  <cp:revision>3</cp:revision>
  <dcterms:created xsi:type="dcterms:W3CDTF">2021-03-29T22:41:48Z</dcterms:created>
  <dcterms:modified xsi:type="dcterms:W3CDTF">2021-03-29T23:13:58Z</dcterms:modified>
</cp:coreProperties>
</file>