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B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18766-BCFE-4BAB-9EAE-C1FF0CFF2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988EF-C2B0-4303-9709-88D04ACFC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6F763-06CE-4393-AD4F-BBCC76C01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20FB-8494-47E1-91EF-EB95567107BA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343C1-5B74-495E-A824-67641CA3A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9958B-D882-4153-81D2-905A62EF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9E2C-B304-4FFF-95C4-6903FDDE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1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D1947-8110-44A7-8FFF-DD0C94D1C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0BE88-C03C-43A7-98DF-6D2B407E2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E4854-E737-404A-BF92-B6AEA3E6A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20FB-8494-47E1-91EF-EB95567107BA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E319C-9722-477A-8ED4-E5129A476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C6788-26CB-4AC5-9117-CC7F742F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9E2C-B304-4FFF-95C4-6903FDDE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81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4070E5-CF52-4A47-87ED-508916FBC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ED4D2E-4898-48E6-9FE2-D0EB4EC22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5E1A5-BEC5-4B1B-BD10-2AC1B6441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20FB-8494-47E1-91EF-EB95567107BA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D671E-1649-46ED-B02A-CB3C795CA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F66BD-61E5-4693-B753-A27774FF8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9E2C-B304-4FFF-95C4-6903FDDE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8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E549D-72EE-4C02-9087-CADF75613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7BCC8-8DD0-4701-B530-38032FF85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D0CED-0FBE-49F2-9AF1-A41AF422E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20FB-8494-47E1-91EF-EB95567107BA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02D6A-F4A4-4D03-B9E3-471E91D14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743D-8460-4A3A-A349-D01036C8A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9E2C-B304-4FFF-95C4-6903FDDE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71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A56B6-7225-4B21-878B-A05A0D448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9F4FB-2420-4042-A040-32224EE2A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F044D-B6DD-40DD-BC1B-EBA083DDD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20FB-8494-47E1-91EF-EB95567107BA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2AEBA-3E2D-47DD-9D0C-D0CEA974F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577FC-BB9B-4C21-9BBF-FC519246E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9E2C-B304-4FFF-95C4-6903FDDE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6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34A4A-8C56-4006-8CF3-5D69E0E04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6D792-1371-4EA1-84BF-B5AF95046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35C91-41E3-49A1-8F88-3B7EA9DAC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CB854-6963-47A6-8605-954CAEE0D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20FB-8494-47E1-91EF-EB95567107BA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9C924-2299-465E-921B-3A74B0A93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FF81D-A9F6-4E71-8701-4162AB506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9E2C-B304-4FFF-95C4-6903FDDE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5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DEC83-2469-411F-BFB2-36D48C1C9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710E9-8D60-4482-B5D7-15D6C0A5A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E0561C-4439-4BE0-8736-9E5E474B2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E0AB60-FD37-4874-81A5-FE9AC90E4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B7320C-437C-4289-9435-2FC1E4ECCC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84EAD8-1218-4FC3-968D-8048BD86C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20FB-8494-47E1-91EF-EB95567107BA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667140-6151-4473-B86C-F5AF87A8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D92AC1-E472-4F5B-8D09-3D7DDC032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9E2C-B304-4FFF-95C4-6903FDDE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8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336CF-0069-41C2-8DD1-EFD60B7A2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137EE3-E2A5-42BD-86EA-508A80ED5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20FB-8494-47E1-91EF-EB95567107BA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A4D1B2-F312-484A-9C6A-89544DD85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32320-A112-466B-A72C-D687367A1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9E2C-B304-4FFF-95C4-6903FDDE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8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B1D09D-A857-46DD-AA69-8CCBB5F32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20FB-8494-47E1-91EF-EB95567107BA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8A6F32-FE0A-40E4-95FF-D5FE26394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076EB-B9B5-4F8E-B428-859AC8427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9E2C-B304-4FFF-95C4-6903FDDE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53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D823E-1BC9-4AB8-84B8-745EC261C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201A9-134C-4A97-9578-B01039E80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73D17-0A13-41DD-85E9-02EBD4AC0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40E87-23DF-4DCD-904D-D2D0735E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20FB-8494-47E1-91EF-EB95567107BA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FDB45-6DA2-4D7A-83B3-EDA2795F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EA498-5CF7-44A3-B6B1-5DB40E856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9E2C-B304-4FFF-95C4-6903FDDE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01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ECA8F-C846-4BC5-9A8A-2DAF2979B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B4B2D3-F980-4801-9284-EDD72970C8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48BC4-D758-4AA2-8B5C-C3FB86E0D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7CEA4-F02B-4EFF-9F26-0AEC1B2AA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20FB-8494-47E1-91EF-EB95567107BA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B9FE3-0744-4FDD-AD3E-BC12A8204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3F04A-4184-4846-85E7-4FB1A73C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9E2C-B304-4FFF-95C4-6903FDDE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6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30CAA9-79DB-4A6A-A7BF-FA3DD0913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15803-6177-4030-910A-C78D67056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FB408-7E20-4CFD-A0EA-94E21782E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720FB-8494-47E1-91EF-EB95567107BA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3DBC5-8DDB-43D5-89E4-7EC23042A2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54E86-57EA-4B53-A015-86501310D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19E2C-B304-4FFF-95C4-6903FDDE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92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GENIVI/vehicle_signal_specification.git" TargetMode="External"/><Relationship Id="rId2" Type="http://schemas.openxmlformats.org/officeDocument/2006/relationships/hyperlink" Target="mailto:git@github.com:COVESA/ccs-components.git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mailto:git@github.com:MEAE-GOT/WAII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ctangle: Rounded Corners 198">
            <a:extLst>
              <a:ext uri="{FF2B5EF4-FFF2-40B4-BE49-F238E27FC236}">
                <a16:creationId xmlns:a16="http://schemas.microsoft.com/office/drawing/2014/main" id="{4A70F532-40AA-4CD2-9B38-2A1ABBC9AEBE}"/>
              </a:ext>
            </a:extLst>
          </p:cNvPr>
          <p:cNvSpPr/>
          <p:nvPr/>
        </p:nvSpPr>
        <p:spPr>
          <a:xfrm>
            <a:off x="558413" y="1171724"/>
            <a:ext cx="3670687" cy="1409552"/>
          </a:xfrm>
          <a:prstGeom prst="roundRect">
            <a:avLst/>
          </a:prstGeom>
          <a:solidFill>
            <a:schemeClr val="accent1">
              <a:lumMod val="40000"/>
              <a:lumOff val="60000"/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git@github.com:COVESA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/ccs-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components.git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11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Cloud to Vehicle via </a:t>
            </a:r>
            <a:r>
              <a:rPr lang="en-US" sz="1100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LiveSim</a:t>
            </a:r>
            <a:r>
              <a:rPr lang="en-US" sz="11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pPr algn="ctr"/>
            <a:r>
              <a:rPr lang="en-US" sz="11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100" b="1" i="0" dirty="0">
                <a:solidFill>
                  <a:srgbClr val="703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./</a:t>
            </a:r>
            <a:r>
              <a:rPr lang="en-US" sz="1100" b="1" i="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ovds_server</a:t>
            </a:r>
            <a:r>
              <a:rPr lang="en-US" sz="1100" b="1" i="0" dirty="0">
                <a:solidFill>
                  <a:srgbClr val="703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100" b="1" i="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db</a:t>
            </a:r>
            <a:r>
              <a:rPr lang="en-US" sz="1100" b="1" i="0" dirty="0">
                <a:solidFill>
                  <a:srgbClr val="703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-file-name </a:t>
            </a:r>
            <a:r>
              <a:rPr lang="en-US" sz="1100" b="1" i="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livesim</a:t>
            </a:r>
            <a:r>
              <a:rPr lang="en-US" sz="11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DD457AED-907D-41BD-8E27-0D0842CBD68C}"/>
              </a:ext>
            </a:extLst>
          </p:cNvPr>
          <p:cNvGrpSpPr/>
          <p:nvPr/>
        </p:nvGrpSpPr>
        <p:grpSpPr>
          <a:xfrm>
            <a:off x="3289080" y="2876917"/>
            <a:ext cx="2928204" cy="1289747"/>
            <a:chOff x="4338040" y="2811603"/>
            <a:chExt cx="2928204" cy="1289747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55517CE6-82F9-4E19-B3F5-B6AA00E52E92}"/>
                </a:ext>
              </a:extLst>
            </p:cNvPr>
            <p:cNvSpPr/>
            <p:nvPr/>
          </p:nvSpPr>
          <p:spPr>
            <a:xfrm>
              <a:off x="4352632" y="2811603"/>
              <a:ext cx="2829848" cy="1288485"/>
            </a:xfrm>
            <a:prstGeom prst="roundRect">
              <a:avLst/>
            </a:prstGeom>
            <a:solidFill>
              <a:schemeClr val="bg2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534DB4D-CA22-419C-810F-99ACF81AE34D}"/>
                </a:ext>
              </a:extLst>
            </p:cNvPr>
            <p:cNvSpPr txBox="1"/>
            <p:nvPr/>
          </p:nvSpPr>
          <p:spPr>
            <a:xfrm>
              <a:off x="4338040" y="2824077"/>
              <a:ext cx="2928204" cy="12772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  <a:hlinkClick r:id="rId3"/>
                </a:rPr>
                <a:t>GENIVI/</a:t>
              </a:r>
              <a:r>
                <a:rPr lang="en-US" sz="1100" dirty="0" err="1">
                  <a:latin typeface="Calibri" panose="020F0502020204030204" pitchFamily="34" charset="0"/>
                  <a:cs typeface="Calibri" panose="020F0502020204030204" pitchFamily="34" charset="0"/>
                  <a:hlinkClick r:id="rId3"/>
                </a:rPr>
                <a:t>vehicle_signal_specification.git</a:t>
              </a:r>
              <a:endParaRPr 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With git clone --recurse-submodules  </a:t>
              </a:r>
            </a:p>
            <a:p>
              <a:pPr algn="ctr"/>
              <a:endParaRPr 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sz="11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sudo</a:t>
              </a:r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 apt install python3-pip</a:t>
              </a:r>
            </a:p>
            <a:p>
              <a:pPr algn="ctr"/>
              <a:r>
                <a:rPr lang="en-US" sz="11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sudo</a:t>
              </a:r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 pip install </a:t>
              </a:r>
              <a:r>
                <a:rPr lang="en-US" sz="11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anytree</a:t>
              </a:r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 deprecation </a:t>
              </a:r>
              <a:r>
                <a:rPr lang="en-US" sz="11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stringcase</a:t>
              </a:r>
              <a:endParaRPr 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make binary</a:t>
              </a:r>
            </a:p>
            <a:p>
              <a:pPr algn="ctr"/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cp vss_rel_2.2-develop.binary </a:t>
              </a:r>
              <a:r>
                <a:rPr lang="en-US" sz="1100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vissv2.binary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3832B54-54F9-4C3B-A924-DD556A975B3A}"/>
              </a:ext>
            </a:extLst>
          </p:cNvPr>
          <p:cNvSpPr/>
          <p:nvPr/>
        </p:nvSpPr>
        <p:spPr>
          <a:xfrm>
            <a:off x="6637880" y="1183080"/>
            <a:ext cx="3820570" cy="3874696"/>
          </a:xfrm>
          <a:prstGeom prst="roundRect">
            <a:avLst/>
          </a:prstGeom>
          <a:solidFill>
            <a:schemeClr val="accent4">
              <a:lumMod val="20000"/>
              <a:lumOff val="80000"/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770EB11-350E-4142-A3D9-5AFEBD0E6A16}"/>
              </a:ext>
            </a:extLst>
          </p:cNvPr>
          <p:cNvSpPr/>
          <p:nvPr/>
        </p:nvSpPr>
        <p:spPr>
          <a:xfrm>
            <a:off x="9235347" y="1526781"/>
            <a:ext cx="788390" cy="36933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AGT </a:t>
            </a:r>
          </a:p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7500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49591EA-3006-4C4E-8EE6-2067789A27FE}"/>
              </a:ext>
            </a:extLst>
          </p:cNvPr>
          <p:cNvSpPr/>
          <p:nvPr/>
        </p:nvSpPr>
        <p:spPr>
          <a:xfrm>
            <a:off x="9235346" y="2033166"/>
            <a:ext cx="788391" cy="357164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AT </a:t>
            </a:r>
          </a:p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8600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0317C14-11EC-4CBA-8225-BDFFA03E7550}"/>
              </a:ext>
            </a:extLst>
          </p:cNvPr>
          <p:cNvSpPr/>
          <p:nvPr/>
        </p:nvSpPr>
        <p:spPr>
          <a:xfrm>
            <a:off x="9144430" y="4447005"/>
            <a:ext cx="562227" cy="40654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WS </a:t>
            </a:r>
          </a:p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8101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9846B8A-D459-4111-867C-E6D892464D6C}"/>
              </a:ext>
            </a:extLst>
          </p:cNvPr>
          <p:cNvSpPr/>
          <p:nvPr/>
        </p:nvSpPr>
        <p:spPr>
          <a:xfrm>
            <a:off x="8143844" y="4455891"/>
            <a:ext cx="741181" cy="41407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HTTP </a:t>
            </a:r>
          </a:p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8100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29CD762-747B-493A-B858-64C0A27E1566}"/>
              </a:ext>
            </a:extLst>
          </p:cNvPr>
          <p:cNvSpPr/>
          <p:nvPr/>
        </p:nvSpPr>
        <p:spPr>
          <a:xfrm>
            <a:off x="7303568" y="4454810"/>
            <a:ext cx="704715" cy="41407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MQTT </a:t>
            </a:r>
          </a:p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8102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8EFF37C-9222-4BA0-9405-52C8BC9EB116}"/>
              </a:ext>
            </a:extLst>
          </p:cNvPr>
          <p:cNvSpPr/>
          <p:nvPr/>
        </p:nvSpPr>
        <p:spPr>
          <a:xfrm>
            <a:off x="8033404" y="3032147"/>
            <a:ext cx="939296" cy="58326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8081</a:t>
            </a:r>
          </a:p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Server Core</a:t>
            </a:r>
          </a:p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8082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4A7EAB1-9577-4EB8-9DBC-E8CC7DF3EAA4}"/>
              </a:ext>
            </a:extLst>
          </p:cNvPr>
          <p:cNvSpPr/>
          <p:nvPr/>
        </p:nvSpPr>
        <p:spPr>
          <a:xfrm>
            <a:off x="8033405" y="1956957"/>
            <a:ext cx="939296" cy="5065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Service 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Mgr</a:t>
            </a:r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8200</a:t>
            </a:r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14C524B6-CA1F-4333-AC26-024383ED4F75}"/>
              </a:ext>
            </a:extLst>
          </p:cNvPr>
          <p:cNvSpPr/>
          <p:nvPr/>
        </p:nvSpPr>
        <p:spPr>
          <a:xfrm>
            <a:off x="6868762" y="1778150"/>
            <a:ext cx="872005" cy="873018"/>
          </a:xfrm>
          <a:prstGeom prst="flowChartMagneticDisk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(optional)</a:t>
            </a:r>
          </a:p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State </a:t>
            </a:r>
          </a:p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storage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BB81A16-CCD2-4AFE-B218-9F0B9A3C8518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rot="5400000">
            <a:off x="7659788" y="3611546"/>
            <a:ext cx="839402" cy="8471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9152F80-516F-4B4A-8D4F-C55714D108A4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 rot="16200000" flipH="1">
            <a:off x="8548500" y="3569960"/>
            <a:ext cx="831597" cy="9224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300B35-34FA-4DE1-9BFD-2BF9A2745C54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>
            <a:off x="8503052" y="3615408"/>
            <a:ext cx="11383" cy="840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82C2314-6D06-4132-B170-7CA0C6DB52C2}"/>
              </a:ext>
            </a:extLst>
          </p:cNvPr>
          <p:cNvSpPr txBox="1"/>
          <p:nvPr/>
        </p:nvSpPr>
        <p:spPr>
          <a:xfrm>
            <a:off x="6787049" y="1206772"/>
            <a:ext cx="3611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git@github.com:MEAE-GOT</a:t>
            </a:r>
            <a:r>
              <a:rPr lang="en-US" sz="1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/</a:t>
            </a:r>
            <a:r>
              <a:rPr lang="en-US" sz="14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WAII.git</a:t>
            </a:r>
            <a:endParaRPr lang="en-US" sz="14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5B6CC70-F099-43DB-8961-9135168A422C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flipH="1">
            <a:off x="8503052" y="2463525"/>
            <a:ext cx="1" cy="568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202F96C-3DF2-44E6-BC39-09F834B46EFE}"/>
              </a:ext>
            </a:extLst>
          </p:cNvPr>
          <p:cNvSpPr txBox="1"/>
          <p:nvPr/>
        </p:nvSpPr>
        <p:spPr>
          <a:xfrm>
            <a:off x="8050174" y="3588346"/>
            <a:ext cx="1015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/transport/reg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CDC4CD-AC3D-4125-ACFD-58B262FA1E7B}"/>
              </a:ext>
            </a:extLst>
          </p:cNvPr>
          <p:cNvSpPr txBox="1"/>
          <p:nvPr/>
        </p:nvSpPr>
        <p:spPr>
          <a:xfrm>
            <a:off x="8064031" y="2746882"/>
            <a:ext cx="8803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/service/reg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D34F222-1B3F-4BF7-BDF1-E5F81196DB15}"/>
              </a:ext>
            </a:extLst>
          </p:cNvPr>
          <p:cNvSpPr/>
          <p:nvPr/>
        </p:nvSpPr>
        <p:spPr>
          <a:xfrm>
            <a:off x="558413" y="4714875"/>
            <a:ext cx="3670687" cy="1543050"/>
          </a:xfrm>
          <a:prstGeom prst="roundRect">
            <a:avLst/>
          </a:prstGeom>
          <a:solidFill>
            <a:srgbClr val="E8B3F3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git@github.com:COVESA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/ccs-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components.git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Vehicle to Cloud via OVDS client 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1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./</a:t>
            </a:r>
            <a:r>
              <a:rPr lang="en-US" sz="1100" b="1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ovds_server</a:t>
            </a:r>
            <a:r>
              <a:rPr lang="en-US" sz="11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100" b="1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db</a:t>
            </a:r>
            <a:r>
              <a:rPr lang="en-US" sz="11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-file-name)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971BEAF9-5D8B-4E63-BD40-1FDAD4C182F1}"/>
              </a:ext>
            </a:extLst>
          </p:cNvPr>
          <p:cNvSpPr/>
          <p:nvPr/>
        </p:nvSpPr>
        <p:spPr>
          <a:xfrm>
            <a:off x="1944291" y="5664651"/>
            <a:ext cx="662091" cy="38516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OVDS Server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6C3B5B8-778F-49A5-9552-D69E39746F04}"/>
              </a:ext>
            </a:extLst>
          </p:cNvPr>
          <p:cNvSpPr/>
          <p:nvPr/>
        </p:nvSpPr>
        <p:spPr>
          <a:xfrm>
            <a:off x="3082938" y="2020816"/>
            <a:ext cx="499569" cy="38516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Live Sim</a:t>
            </a:r>
          </a:p>
        </p:txBody>
      </p:sp>
      <p:sp>
        <p:nvSpPr>
          <p:cNvPr id="81" name="Flowchart: Magnetic Disk 80">
            <a:extLst>
              <a:ext uri="{FF2B5EF4-FFF2-40B4-BE49-F238E27FC236}">
                <a16:creationId xmlns:a16="http://schemas.microsoft.com/office/drawing/2014/main" id="{B1C8C905-5B9B-449C-A3E6-9942D6DD0A6F}"/>
              </a:ext>
            </a:extLst>
          </p:cNvPr>
          <p:cNvSpPr/>
          <p:nvPr/>
        </p:nvSpPr>
        <p:spPr>
          <a:xfrm>
            <a:off x="1018128" y="5664651"/>
            <a:ext cx="652680" cy="391187"/>
          </a:xfrm>
          <a:prstGeom prst="flowChartMagneticDisk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OVDS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8D37AF7C-F0E6-4E3B-8969-67210EF2D8D5}"/>
              </a:ext>
            </a:extLst>
          </p:cNvPr>
          <p:cNvSpPr/>
          <p:nvPr/>
        </p:nvSpPr>
        <p:spPr>
          <a:xfrm>
            <a:off x="3043517" y="5664651"/>
            <a:ext cx="662090" cy="38516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OVDS Client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CA9ABF1-2B12-43FA-B9C5-F337137D6CD1}"/>
              </a:ext>
            </a:extLst>
          </p:cNvPr>
          <p:cNvCxnSpPr>
            <a:cxnSpLocks/>
            <a:stCxn id="85" idx="1"/>
            <a:endCxn id="58" idx="3"/>
          </p:cNvCxnSpPr>
          <p:nvPr/>
        </p:nvCxnSpPr>
        <p:spPr>
          <a:xfrm flipH="1">
            <a:off x="2606382" y="5857232"/>
            <a:ext cx="437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BB2FE6C8-41ED-49C7-814C-071B06FB1DE8}"/>
              </a:ext>
            </a:extLst>
          </p:cNvPr>
          <p:cNvCxnSpPr>
            <a:cxnSpLocks/>
            <a:stCxn id="58" idx="1"/>
            <a:endCxn id="81" idx="4"/>
          </p:cNvCxnSpPr>
          <p:nvPr/>
        </p:nvCxnSpPr>
        <p:spPr>
          <a:xfrm flipH="1">
            <a:off x="1670808" y="5857232"/>
            <a:ext cx="273483" cy="30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53A542C5-071E-43CB-BE9D-642880A88DBB}"/>
              </a:ext>
            </a:extLst>
          </p:cNvPr>
          <p:cNvSpPr txBox="1"/>
          <p:nvPr/>
        </p:nvSpPr>
        <p:spPr>
          <a:xfrm>
            <a:off x="4979276" y="6084248"/>
            <a:ext cx="13862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READ paths listed </a:t>
            </a:r>
          </a:p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11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vsspathlist.json</a:t>
            </a:r>
            <a:endParaRPr lang="en-US" sz="11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C16871A-8B11-416E-80B1-69528311513D}"/>
              </a:ext>
            </a:extLst>
          </p:cNvPr>
          <p:cNvSpPr/>
          <p:nvPr/>
        </p:nvSpPr>
        <p:spPr>
          <a:xfrm>
            <a:off x="9242414" y="3132082"/>
            <a:ext cx="1053597" cy="38339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vissv2.binary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FDDA5EF7-74D2-45E0-BA66-FD98CA14B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413" y="47687"/>
            <a:ext cx="10515600" cy="680299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latin typeface="Calibri" panose="020F0502020204030204" pitchFamily="34" charset="0"/>
                <a:cs typeface="Calibri" panose="020F0502020204030204" pitchFamily="34" charset="0"/>
              </a:rPr>
              <a:t>CCS GitHub 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Deployment Model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E185756-B9A9-4F29-97B8-9FDD64F99622}"/>
              </a:ext>
            </a:extLst>
          </p:cNvPr>
          <p:cNvCxnSpPr>
            <a:cxnSpLocks/>
            <a:stCxn id="9" idx="3"/>
            <a:endCxn id="2" idx="1"/>
          </p:cNvCxnSpPr>
          <p:nvPr/>
        </p:nvCxnSpPr>
        <p:spPr>
          <a:xfrm flipV="1">
            <a:off x="8972700" y="3323777"/>
            <a:ext cx="2697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stomShape 45">
            <a:extLst>
              <a:ext uri="{FF2B5EF4-FFF2-40B4-BE49-F238E27FC236}">
                <a16:creationId xmlns:a16="http://schemas.microsoft.com/office/drawing/2014/main" id="{1C77FAC8-2CC9-4514-9C2E-61295D8C33D9}"/>
              </a:ext>
            </a:extLst>
          </p:cNvPr>
          <p:cNvSpPr/>
          <p:nvPr/>
        </p:nvSpPr>
        <p:spPr>
          <a:xfrm rot="15600">
            <a:off x="5307361" y="5671441"/>
            <a:ext cx="708970" cy="383551"/>
          </a:xfrm>
          <a:prstGeom prst="roundRect">
            <a:avLst>
              <a:gd name="adj" fmla="val 16667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MQTT broker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668B813-19E6-47AA-911B-B2DFA9DBF8AA}"/>
              </a:ext>
            </a:extLst>
          </p:cNvPr>
          <p:cNvSpPr txBox="1"/>
          <p:nvPr/>
        </p:nvSpPr>
        <p:spPr>
          <a:xfrm>
            <a:off x="6015145" y="5659704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Pub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26699A4-B300-4432-8F3C-208AACB63D15}"/>
              </a:ext>
            </a:extLst>
          </p:cNvPr>
          <p:cNvSpPr txBox="1"/>
          <p:nvPr/>
        </p:nvSpPr>
        <p:spPr>
          <a:xfrm>
            <a:off x="4859115" y="5651448"/>
            <a:ext cx="396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Sub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86188ED-C6DA-4534-A9F7-6AF6A90E2293}"/>
              </a:ext>
            </a:extLst>
          </p:cNvPr>
          <p:cNvCxnSpPr>
            <a:cxnSpLocks/>
            <a:stCxn id="10" idx="1"/>
            <a:endCxn id="11" idx="4"/>
          </p:cNvCxnSpPr>
          <p:nvPr/>
        </p:nvCxnSpPr>
        <p:spPr>
          <a:xfrm flipH="1">
            <a:off x="7740767" y="2210241"/>
            <a:ext cx="292638" cy="441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4D0EBDE9-DC10-4D33-BB55-0CD50E17ED32}"/>
              </a:ext>
            </a:extLst>
          </p:cNvPr>
          <p:cNvCxnSpPr>
            <a:cxnSpLocks/>
            <a:stCxn id="85" idx="2"/>
            <a:endCxn id="7" idx="2"/>
          </p:cNvCxnSpPr>
          <p:nvPr/>
        </p:nvCxnSpPr>
        <p:spPr>
          <a:xfrm rot="5400000" flipH="1" flipV="1">
            <a:off x="5354573" y="2889950"/>
            <a:ext cx="1179850" cy="5139873"/>
          </a:xfrm>
          <a:prstGeom prst="bentConnector3">
            <a:avLst>
              <a:gd name="adj1" fmla="val -1937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0C2835CF-8B7C-45F3-A227-47993FDB25B2}"/>
              </a:ext>
            </a:extLst>
          </p:cNvPr>
          <p:cNvCxnSpPr>
            <a:cxnSpLocks/>
            <a:stCxn id="85" idx="2"/>
            <a:endCxn id="6" idx="2"/>
          </p:cNvCxnSpPr>
          <p:nvPr/>
        </p:nvCxnSpPr>
        <p:spPr>
          <a:xfrm rot="5400000" flipH="1" flipV="1">
            <a:off x="5801921" y="2426189"/>
            <a:ext cx="1196264" cy="6050982"/>
          </a:xfrm>
          <a:prstGeom prst="bentConnector3">
            <a:avLst>
              <a:gd name="adj1" fmla="val -1910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742E9C05-6448-4203-A57C-843E6FDAE1DF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>
            <a:off x="8972701" y="2210241"/>
            <a:ext cx="262645" cy="150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53FFDCDF-ACD3-4889-8AE4-9073ABCEEB1E}"/>
              </a:ext>
            </a:extLst>
          </p:cNvPr>
          <p:cNvCxnSpPr>
            <a:cxnSpLocks/>
            <a:stCxn id="10" idx="3"/>
            <a:endCxn id="4" idx="1"/>
          </p:cNvCxnSpPr>
          <p:nvPr/>
        </p:nvCxnSpPr>
        <p:spPr>
          <a:xfrm flipV="1">
            <a:off x="8972701" y="1711448"/>
            <a:ext cx="262646" cy="498793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: Rounded Corners 199">
            <a:extLst>
              <a:ext uri="{FF2B5EF4-FFF2-40B4-BE49-F238E27FC236}">
                <a16:creationId xmlns:a16="http://schemas.microsoft.com/office/drawing/2014/main" id="{C8BCC44E-31DD-43F4-ADA0-8FF2861BCB38}"/>
              </a:ext>
            </a:extLst>
          </p:cNvPr>
          <p:cNvSpPr/>
          <p:nvPr/>
        </p:nvSpPr>
        <p:spPr>
          <a:xfrm>
            <a:off x="1786538" y="2020816"/>
            <a:ext cx="662091" cy="38516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OVDS Server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849E73F0-11EF-47FA-B085-BAE15F55729C}"/>
              </a:ext>
            </a:extLst>
          </p:cNvPr>
          <p:cNvSpPr txBox="1"/>
          <p:nvPr/>
        </p:nvSpPr>
        <p:spPr>
          <a:xfrm>
            <a:off x="5113200" y="1766944"/>
            <a:ext cx="12827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WRITE  Periodically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(Timestamp based)</a:t>
            </a:r>
          </a:p>
        </p:txBody>
      </p:sp>
      <p:sp>
        <p:nvSpPr>
          <p:cNvPr id="203" name="Flowchart: Magnetic Disk 202">
            <a:extLst>
              <a:ext uri="{FF2B5EF4-FFF2-40B4-BE49-F238E27FC236}">
                <a16:creationId xmlns:a16="http://schemas.microsoft.com/office/drawing/2014/main" id="{57DA711E-76EE-4E6D-A406-83D756BA9CEE}"/>
              </a:ext>
            </a:extLst>
          </p:cNvPr>
          <p:cNvSpPr/>
          <p:nvPr/>
        </p:nvSpPr>
        <p:spPr>
          <a:xfrm>
            <a:off x="860375" y="2020816"/>
            <a:ext cx="652680" cy="391187"/>
          </a:xfrm>
          <a:prstGeom prst="flowChartMagneticDisk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OVDS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2B9A7F61-882A-4D6E-82E3-01BBB1D0CB9F}"/>
              </a:ext>
            </a:extLst>
          </p:cNvPr>
          <p:cNvCxnSpPr>
            <a:cxnSpLocks/>
            <a:stCxn id="200" idx="1"/>
            <a:endCxn id="203" idx="4"/>
          </p:cNvCxnSpPr>
          <p:nvPr/>
        </p:nvCxnSpPr>
        <p:spPr>
          <a:xfrm flipH="1">
            <a:off x="1513055" y="2213397"/>
            <a:ext cx="273483" cy="30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335A8D77-B32F-453A-BBF9-D800A5C82E37}"/>
              </a:ext>
            </a:extLst>
          </p:cNvPr>
          <p:cNvCxnSpPr>
            <a:cxnSpLocks/>
            <a:stCxn id="200" idx="3"/>
            <a:endCxn id="60" idx="1"/>
          </p:cNvCxnSpPr>
          <p:nvPr/>
        </p:nvCxnSpPr>
        <p:spPr>
          <a:xfrm>
            <a:off x="2448629" y="2213397"/>
            <a:ext cx="634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E28EF56B-720C-46AB-9FBB-8054D860B9D4}"/>
              </a:ext>
            </a:extLst>
          </p:cNvPr>
          <p:cNvCxnSpPr>
            <a:cxnSpLocks/>
            <a:stCxn id="60" idx="3"/>
            <a:endCxn id="11" idx="2"/>
          </p:cNvCxnSpPr>
          <p:nvPr/>
        </p:nvCxnSpPr>
        <p:spPr>
          <a:xfrm>
            <a:off x="3582507" y="2213397"/>
            <a:ext cx="3286255" cy="126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839D6E61-2B65-441A-8A1A-B3831DDE2C00}"/>
              </a:ext>
            </a:extLst>
          </p:cNvPr>
          <p:cNvCxnSpPr>
            <a:cxnSpLocks/>
            <a:stCxn id="85" idx="3"/>
            <a:endCxn id="47" idx="1"/>
          </p:cNvCxnSpPr>
          <p:nvPr/>
        </p:nvCxnSpPr>
        <p:spPr>
          <a:xfrm>
            <a:off x="3705607" y="5857232"/>
            <a:ext cx="1601758" cy="43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7CF8A035-45EC-4681-A305-FD804F3B93C3}"/>
              </a:ext>
            </a:extLst>
          </p:cNvPr>
          <p:cNvCxnSpPr>
            <a:cxnSpLocks/>
            <a:stCxn id="47" idx="3"/>
            <a:endCxn id="8" idx="2"/>
          </p:cNvCxnSpPr>
          <p:nvPr/>
        </p:nvCxnSpPr>
        <p:spPr>
          <a:xfrm flipV="1">
            <a:off x="6016327" y="4868881"/>
            <a:ext cx="1639599" cy="995945"/>
          </a:xfrm>
          <a:prstGeom prst="bentConnector2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32CA25FD-A4DC-48C6-A131-88C131157A8B}"/>
              </a:ext>
            </a:extLst>
          </p:cNvPr>
          <p:cNvSpPr txBox="1"/>
          <p:nvPr/>
        </p:nvSpPr>
        <p:spPr>
          <a:xfrm>
            <a:off x="9159290" y="3455845"/>
            <a:ext cx="125092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Generates </a:t>
            </a:r>
          </a:p>
          <a:p>
            <a:pPr algn="ctr"/>
            <a:r>
              <a:rPr lang="en-US" sz="11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vsspathlist.json</a:t>
            </a:r>
            <a:endParaRPr lang="en-US" sz="11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6" name="Rectangle: Rounded Corners 255">
            <a:extLst>
              <a:ext uri="{FF2B5EF4-FFF2-40B4-BE49-F238E27FC236}">
                <a16:creationId xmlns:a16="http://schemas.microsoft.com/office/drawing/2014/main" id="{810C334C-E7C9-4B63-9C24-85E7BF5708D4}"/>
              </a:ext>
            </a:extLst>
          </p:cNvPr>
          <p:cNvSpPr/>
          <p:nvPr/>
        </p:nvSpPr>
        <p:spPr>
          <a:xfrm>
            <a:off x="10320214" y="6064924"/>
            <a:ext cx="372520" cy="247651"/>
          </a:xfrm>
          <a:prstGeom prst="roundRect">
            <a:avLst/>
          </a:prstGeom>
          <a:solidFill>
            <a:schemeClr val="accent4">
              <a:lumMod val="20000"/>
              <a:lumOff val="80000"/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7" name="Rectangle: Rounded Corners 256">
            <a:extLst>
              <a:ext uri="{FF2B5EF4-FFF2-40B4-BE49-F238E27FC236}">
                <a16:creationId xmlns:a16="http://schemas.microsoft.com/office/drawing/2014/main" id="{5BA891B8-ACE6-4348-B4CA-0622C61AD1EA}"/>
              </a:ext>
            </a:extLst>
          </p:cNvPr>
          <p:cNvSpPr/>
          <p:nvPr/>
        </p:nvSpPr>
        <p:spPr>
          <a:xfrm>
            <a:off x="10325803" y="6412381"/>
            <a:ext cx="354269" cy="243094"/>
          </a:xfrm>
          <a:prstGeom prst="roundRect">
            <a:avLst/>
          </a:prstGeom>
          <a:solidFill>
            <a:srgbClr val="E8B3F3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8" name="Rectangle: Rounded Corners 257">
            <a:extLst>
              <a:ext uri="{FF2B5EF4-FFF2-40B4-BE49-F238E27FC236}">
                <a16:creationId xmlns:a16="http://schemas.microsoft.com/office/drawing/2014/main" id="{849612AE-CE5A-4917-B4B5-EAF6B6DAF15F}"/>
              </a:ext>
            </a:extLst>
          </p:cNvPr>
          <p:cNvSpPr/>
          <p:nvPr/>
        </p:nvSpPr>
        <p:spPr>
          <a:xfrm>
            <a:off x="10325803" y="5706481"/>
            <a:ext cx="354269" cy="243094"/>
          </a:xfrm>
          <a:prstGeom prst="roundRect">
            <a:avLst/>
          </a:prstGeom>
          <a:solidFill>
            <a:schemeClr val="accent1">
              <a:lumMod val="40000"/>
              <a:lumOff val="60000"/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1BB3221F-C78A-4C5E-9B3E-C5C25FE85458}"/>
              </a:ext>
            </a:extLst>
          </p:cNvPr>
          <p:cNvSpPr txBox="1"/>
          <p:nvPr/>
        </p:nvSpPr>
        <p:spPr>
          <a:xfrm>
            <a:off x="10845322" y="5636012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Cloud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4C707D77-1BD5-4670-B666-C200F5C303FD}"/>
              </a:ext>
            </a:extLst>
          </p:cNvPr>
          <p:cNvSpPr txBox="1"/>
          <p:nvPr/>
        </p:nvSpPr>
        <p:spPr>
          <a:xfrm>
            <a:off x="10829166" y="6004083"/>
            <a:ext cx="860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Vehicle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9EAC4F91-1FB1-40CC-97B1-8C5E59A81BB0}"/>
              </a:ext>
            </a:extLst>
          </p:cNvPr>
          <p:cNvSpPr txBox="1"/>
          <p:nvPr/>
        </p:nvSpPr>
        <p:spPr>
          <a:xfrm>
            <a:off x="10845322" y="6349262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2015352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165</Words>
  <Application>Microsoft Office PowerPoint</Application>
  <PresentationFormat>Widescreen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CCS GitHub Deployment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 Yeongtong</dc:creator>
  <cp:lastModifiedBy>Home Yeongtong</cp:lastModifiedBy>
  <cp:revision>74</cp:revision>
  <dcterms:created xsi:type="dcterms:W3CDTF">2021-10-15T23:14:10Z</dcterms:created>
  <dcterms:modified xsi:type="dcterms:W3CDTF">2021-10-26T13:31:04Z</dcterms:modified>
</cp:coreProperties>
</file>