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8766-BCFE-4BAB-9EAE-C1FF0CFF2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88EF-C2B0-4303-9709-88D04ACFC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F763-06CE-4393-AD4F-BBCC76C0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43C1-5B74-495E-A824-67641CA3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958B-D882-4153-81D2-905A62E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1947-8110-44A7-8FFF-DD0C94D1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BE88-C03C-43A7-98DF-6D2B407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4854-E737-404A-BF92-B6AEA3E6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319C-9722-477A-8ED4-E5129A47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6788-26CB-4AC5-9117-CC7F742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070E5-CF52-4A47-87ED-508916FB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D4D2E-4898-48E6-9FE2-D0EB4EC2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E1A5-BEC5-4B1B-BD10-2AC1B64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671E-1649-46ED-B02A-CB3C795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66BD-61E5-4693-B753-A27774FF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549D-72EE-4C02-9087-CADF756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BCC8-8DD0-4701-B530-38032FF8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0CED-0FBE-49F2-9AF1-A41AF42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2D6A-F4A4-4D03-B9E3-471E91D1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743D-8460-4A3A-A349-D01036C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56B6-7225-4B21-878B-A05A0D4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F4FB-2420-4042-A040-32224EE2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044D-B6DD-40DD-BC1B-EBA083D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AEBA-3E2D-47DD-9D0C-D0CEA974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77FC-BB9B-4C21-9BBF-FC5192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A4A-8C56-4006-8CF3-5D69E0E0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D792-1371-4EA1-84BF-B5AF95046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35C91-41E3-49A1-8F88-3B7EA9DA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B854-6963-47A6-8605-954CAEE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9C924-2299-465E-921B-3A74B0A9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F81D-A9F6-4E71-8701-4162AB50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C83-2469-411F-BFB2-36D48C1C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10E9-8D60-4482-B5D7-15D6C0A5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61C-4439-4BE0-8736-9E5E474B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0AB60-FD37-4874-81A5-FE9AC90E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320C-437C-4289-9435-2FC1E4EC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EAD8-1218-4FC3-968D-8048BD86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67140-6151-4473-B86C-F5AF87A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2AC1-E472-4F5B-8D09-3D7DDC03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36CF-0069-41C2-8DD1-EFD60B7A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7EE3-E2A5-42BD-86EA-508A80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D1B2-F312-484A-9C6A-89544DD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320-A112-466B-A72C-D687367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1D09D-A857-46DD-AA69-8CCBB5F3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6F32-FE0A-40E4-95FF-D5FE263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76EB-B9B5-4F8E-B428-859AC84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823E-1BC9-4AB8-84B8-745EC26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01A9-134C-4A97-9578-B01039E8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3D17-0A13-41DD-85E9-02EBD4AC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0E87-23DF-4DCD-904D-D2D0735E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DB45-6DA2-4D7A-83B3-EDA2795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EA498-5CF7-44A3-B6B1-5DB40E85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CA8F-C846-4BC5-9A8A-2DAF297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4B2D3-F980-4801-9284-EDD72970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48BC4-D758-4AA2-8B5C-C3FB86E0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7CEA4-F02B-4EFF-9F26-0AEC1B2A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B9FE3-0744-4FDD-AD3E-BC12A820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F04A-4184-4846-85E7-4FB1A73C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0CAA9-79DB-4A6A-A7BF-FA3DD091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5803-6177-4030-910A-C78D6705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B408-7E20-4CFD-A0EA-94E21782E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20FB-8494-47E1-91EF-EB95567107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DBC5-8DDB-43D5-89E4-7EC23042A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4E86-57EA-4B53-A015-86501310D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AE-GOT/WAII.git" TargetMode="External"/><Relationship Id="rId2" Type="http://schemas.openxmlformats.org/officeDocument/2006/relationships/hyperlink" Target="mailto:git@github.com:GENIVI/vehicle_signal_specification.g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OVESA/ccs-component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4A70F532-40AA-4CD2-9B38-2A1ABBC9AEBE}"/>
              </a:ext>
            </a:extLst>
          </p:cNvPr>
          <p:cNvSpPr/>
          <p:nvPr/>
        </p:nvSpPr>
        <p:spPr>
          <a:xfrm>
            <a:off x="560654" y="962446"/>
            <a:ext cx="3220873" cy="4933108"/>
          </a:xfrm>
          <a:prstGeom prst="roundRect">
            <a:avLst/>
          </a:prstGeom>
          <a:solidFill>
            <a:schemeClr val="bg1">
              <a:lumMod val="75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C7E992A-174B-459B-BF22-AC50B99F0B34}"/>
              </a:ext>
            </a:extLst>
          </p:cNvPr>
          <p:cNvSpPr/>
          <p:nvPr/>
        </p:nvSpPr>
        <p:spPr>
          <a:xfrm>
            <a:off x="1423458" y="5131890"/>
            <a:ext cx="2120883" cy="640339"/>
          </a:xfrm>
          <a:prstGeom prst="round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50CDAF3-E528-456B-8647-5D57D595BD11}"/>
              </a:ext>
            </a:extLst>
          </p:cNvPr>
          <p:cNvSpPr/>
          <p:nvPr/>
        </p:nvSpPr>
        <p:spPr>
          <a:xfrm>
            <a:off x="1425563" y="1623812"/>
            <a:ext cx="2120883" cy="640339"/>
          </a:xfrm>
          <a:prstGeom prst="round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00C99A7-9720-433F-B877-399A75BCAD9D}"/>
              </a:ext>
            </a:extLst>
          </p:cNvPr>
          <p:cNvSpPr/>
          <p:nvPr/>
        </p:nvSpPr>
        <p:spPr>
          <a:xfrm>
            <a:off x="693670" y="2736565"/>
            <a:ext cx="964572" cy="11048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D457AED-907D-41BD-8E27-0D0842CBD68C}"/>
              </a:ext>
            </a:extLst>
          </p:cNvPr>
          <p:cNvGrpSpPr/>
          <p:nvPr/>
        </p:nvGrpSpPr>
        <p:grpSpPr>
          <a:xfrm>
            <a:off x="4480476" y="2647969"/>
            <a:ext cx="2585088" cy="1197414"/>
            <a:chOff x="4338040" y="2811603"/>
            <a:chExt cx="2928204" cy="119741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5517CE6-82F9-4E19-B3F5-B6AA00E52E92}"/>
                </a:ext>
              </a:extLst>
            </p:cNvPr>
            <p:cNvSpPr/>
            <p:nvPr/>
          </p:nvSpPr>
          <p:spPr>
            <a:xfrm>
              <a:off x="4352632" y="2811603"/>
              <a:ext cx="2829848" cy="1182331"/>
            </a:xfrm>
            <a:prstGeom prst="roundRect">
              <a:avLst/>
            </a:prstGeom>
            <a:solidFill>
              <a:schemeClr val="bg2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34DB4D-CA22-419C-810F-99ACF81AE34D}"/>
                </a:ext>
              </a:extLst>
            </p:cNvPr>
            <p:cNvSpPr txBox="1"/>
            <p:nvPr/>
          </p:nvSpPr>
          <p:spPr>
            <a:xfrm>
              <a:off x="4338040" y="2824077"/>
              <a:ext cx="2928204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  <a:hlinkClick r:id="rId2"/>
                </a:rPr>
                <a:t>GENIVI/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  <a:hlinkClick r:id="rId2"/>
                </a:rPr>
                <a:t>vehicle_signal_specification.git</a:t>
              </a:r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With git clone --recurse-submodules  </a:t>
              </a:r>
            </a:p>
            <a:p>
              <a:pPr algn="ctr"/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apt install python3-pip</a:t>
              </a:r>
            </a:p>
            <a:p>
              <a:pPr algn="ctr"/>
              <a:r>
                <a:rPr lang="en-US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pip install </a:t>
              </a:r>
              <a:r>
                <a:rPr lang="en-US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anytree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deprecation </a:t>
              </a:r>
              <a:r>
                <a:rPr lang="en-US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stringcase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make binary</a:t>
              </a: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cp vss_rel_2.2-develop.binary </a:t>
              </a:r>
              <a:r>
                <a:rPr lang="en-US" sz="1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vissv2.binary</a:t>
              </a:r>
              <a:endParaRPr lang="en-US" sz="11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832B54-54F9-4C3B-A924-DD556A975B3A}"/>
              </a:ext>
            </a:extLst>
          </p:cNvPr>
          <p:cNvSpPr/>
          <p:nvPr/>
        </p:nvSpPr>
        <p:spPr>
          <a:xfrm>
            <a:off x="7696919" y="938754"/>
            <a:ext cx="3820570" cy="49568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70EB11-350E-4142-A3D9-5AFEBD0E6A16}"/>
              </a:ext>
            </a:extLst>
          </p:cNvPr>
          <p:cNvSpPr/>
          <p:nvPr/>
        </p:nvSpPr>
        <p:spPr>
          <a:xfrm>
            <a:off x="10294386" y="1558680"/>
            <a:ext cx="788390" cy="3693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AGT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7500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591EA-3006-4C4E-8EE6-2067789A27FE}"/>
              </a:ext>
            </a:extLst>
          </p:cNvPr>
          <p:cNvSpPr/>
          <p:nvPr/>
        </p:nvSpPr>
        <p:spPr>
          <a:xfrm>
            <a:off x="10294385" y="2055540"/>
            <a:ext cx="788391" cy="35716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8600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317C14-11EC-4CBA-8225-BDFFA03E7550}"/>
              </a:ext>
            </a:extLst>
          </p:cNvPr>
          <p:cNvSpPr/>
          <p:nvPr/>
        </p:nvSpPr>
        <p:spPr>
          <a:xfrm>
            <a:off x="10203469" y="4938947"/>
            <a:ext cx="562227" cy="40654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WS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8101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46B8A-D459-4111-867C-E6D892464D6C}"/>
              </a:ext>
            </a:extLst>
          </p:cNvPr>
          <p:cNvSpPr/>
          <p:nvPr/>
        </p:nvSpPr>
        <p:spPr>
          <a:xfrm>
            <a:off x="9202883" y="4947833"/>
            <a:ext cx="741181" cy="4140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8100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CD762-747B-493A-B858-64C0A27E1566}"/>
              </a:ext>
            </a:extLst>
          </p:cNvPr>
          <p:cNvSpPr/>
          <p:nvPr/>
        </p:nvSpPr>
        <p:spPr>
          <a:xfrm>
            <a:off x="8362607" y="4946752"/>
            <a:ext cx="704715" cy="4140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MQTT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8102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EFF37C-9222-4BA0-9405-52C8BC9EB116}"/>
              </a:ext>
            </a:extLst>
          </p:cNvPr>
          <p:cNvSpPr/>
          <p:nvPr/>
        </p:nvSpPr>
        <p:spPr>
          <a:xfrm>
            <a:off x="9100910" y="3016088"/>
            <a:ext cx="939296" cy="5832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8081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Server Core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8082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A7EAB1-9577-4EB8-9DBC-E8CC7DF3EAA4}"/>
              </a:ext>
            </a:extLst>
          </p:cNvPr>
          <p:cNvSpPr/>
          <p:nvPr/>
        </p:nvSpPr>
        <p:spPr>
          <a:xfrm>
            <a:off x="9092444" y="1712631"/>
            <a:ext cx="939296" cy="5065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Mgr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8200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4C524B6-CA1F-4333-AC26-024383ED4F75}"/>
              </a:ext>
            </a:extLst>
          </p:cNvPr>
          <p:cNvSpPr/>
          <p:nvPr/>
        </p:nvSpPr>
        <p:spPr>
          <a:xfrm>
            <a:off x="7927801" y="1533824"/>
            <a:ext cx="872005" cy="873018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(optional)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B81A16-CCD2-4AFE-B218-9F0B9A3C851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8469061" y="3845254"/>
            <a:ext cx="1347403" cy="855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152F80-516F-4B4A-8D4F-C55714D108A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9357771" y="3812135"/>
            <a:ext cx="1339598" cy="914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300B35-34FA-4DE1-9BFD-2BF9A2745C54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570558" y="3599349"/>
            <a:ext cx="2916" cy="134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2C2314-6D06-4132-B170-7CA0C6DB52C2}"/>
              </a:ext>
            </a:extLst>
          </p:cNvPr>
          <p:cNvSpPr txBox="1"/>
          <p:nvPr/>
        </p:nvSpPr>
        <p:spPr>
          <a:xfrm>
            <a:off x="8733015" y="971897"/>
            <a:ext cx="1742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MEAE-GOT/</a:t>
            </a:r>
            <a:r>
              <a:rPr lang="en-US" sz="1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WAII.git</a:t>
            </a:r>
            <a:endParaRPr lang="en-US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B6CC70-F099-43DB-8961-9135168A422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9562092" y="2219199"/>
            <a:ext cx="8466" cy="79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02F96C-3DF2-44E6-BC39-09F834B46EFE}"/>
              </a:ext>
            </a:extLst>
          </p:cNvPr>
          <p:cNvSpPr txBox="1"/>
          <p:nvPr/>
        </p:nvSpPr>
        <p:spPr>
          <a:xfrm>
            <a:off x="9117680" y="3572287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/transport/reg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DC4CD-AC3D-4125-ACFD-58B262FA1E7B}"/>
              </a:ext>
            </a:extLst>
          </p:cNvPr>
          <p:cNvSpPr txBox="1"/>
          <p:nvPr/>
        </p:nvSpPr>
        <p:spPr>
          <a:xfrm>
            <a:off x="9131537" y="2730823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/service/reg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71BEAF9-5D8B-4E63-BD40-1FDAD4C182F1}"/>
              </a:ext>
            </a:extLst>
          </p:cNvPr>
          <p:cNvSpPr/>
          <p:nvPr/>
        </p:nvSpPr>
        <p:spPr>
          <a:xfrm>
            <a:off x="1613641" y="5289258"/>
            <a:ext cx="662091" cy="3851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OVDS Server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D37AF7C-F0E6-4E3B-8969-67210EF2D8D5}"/>
              </a:ext>
            </a:extLst>
          </p:cNvPr>
          <p:cNvSpPr/>
          <p:nvPr/>
        </p:nvSpPr>
        <p:spPr>
          <a:xfrm>
            <a:off x="2712867" y="5289258"/>
            <a:ext cx="662090" cy="3851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OVDS Client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A9ABF1-2B12-43FA-B9C5-F337137D6CD1}"/>
              </a:ext>
            </a:extLst>
          </p:cNvPr>
          <p:cNvCxnSpPr>
            <a:cxnSpLocks/>
            <a:stCxn id="85" idx="1"/>
            <a:endCxn id="58" idx="3"/>
          </p:cNvCxnSpPr>
          <p:nvPr/>
        </p:nvCxnSpPr>
        <p:spPr>
          <a:xfrm flipH="1">
            <a:off x="2275732" y="5481839"/>
            <a:ext cx="43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3A542C5-071E-43CB-BE9D-642880A88DBB}"/>
              </a:ext>
            </a:extLst>
          </p:cNvPr>
          <p:cNvSpPr txBox="1"/>
          <p:nvPr/>
        </p:nvSpPr>
        <p:spPr>
          <a:xfrm>
            <a:off x="5119555" y="5915185"/>
            <a:ext cx="138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READ paths listed 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vsspathlist.json</a:t>
            </a:r>
            <a:endParaRPr lang="en-US" sz="1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16871A-8B11-416E-80B1-69528311513D}"/>
              </a:ext>
            </a:extLst>
          </p:cNvPr>
          <p:cNvSpPr/>
          <p:nvPr/>
        </p:nvSpPr>
        <p:spPr>
          <a:xfrm>
            <a:off x="10309920" y="3116023"/>
            <a:ext cx="1053597" cy="3833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vissv2.binary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FDDA5EF7-74D2-45E0-BA66-FD98CA14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13" y="47687"/>
            <a:ext cx="10515600" cy="68029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CCS GitHub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Deployment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185756-B9A9-4F29-97B8-9FDD64F99622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10040206" y="3307718"/>
            <a:ext cx="2697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stomShape 45">
            <a:extLst>
              <a:ext uri="{FF2B5EF4-FFF2-40B4-BE49-F238E27FC236}">
                <a16:creationId xmlns:a16="http://schemas.microsoft.com/office/drawing/2014/main" id="{1C77FAC8-2CC9-4514-9C2E-61295D8C33D9}"/>
              </a:ext>
            </a:extLst>
          </p:cNvPr>
          <p:cNvSpPr/>
          <p:nvPr/>
        </p:nvSpPr>
        <p:spPr>
          <a:xfrm rot="15600">
            <a:off x="5447645" y="5296048"/>
            <a:ext cx="708970" cy="383551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MQTT broker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68B813-19E6-47AA-911B-B2DFA9DBF8AA}"/>
              </a:ext>
            </a:extLst>
          </p:cNvPr>
          <p:cNvSpPr txBox="1"/>
          <p:nvPr/>
        </p:nvSpPr>
        <p:spPr>
          <a:xfrm>
            <a:off x="6155429" y="528431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6699A4-B300-4432-8F3C-208AACB63D15}"/>
              </a:ext>
            </a:extLst>
          </p:cNvPr>
          <p:cNvSpPr txBox="1"/>
          <p:nvPr/>
        </p:nvSpPr>
        <p:spPr>
          <a:xfrm>
            <a:off x="4999399" y="5276055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Sub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6188ED-C6DA-4534-A9F7-6AF6A90E2293}"/>
              </a:ext>
            </a:extLst>
          </p:cNvPr>
          <p:cNvCxnSpPr>
            <a:cxnSpLocks/>
            <a:stCxn id="10" idx="1"/>
            <a:endCxn id="11" idx="4"/>
          </p:cNvCxnSpPr>
          <p:nvPr/>
        </p:nvCxnSpPr>
        <p:spPr>
          <a:xfrm flipH="1">
            <a:off x="8799806" y="1965915"/>
            <a:ext cx="292638" cy="4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4D0EBDE9-DC10-4D33-BB55-0CD50E17ED32}"/>
              </a:ext>
            </a:extLst>
          </p:cNvPr>
          <p:cNvCxnSpPr>
            <a:cxnSpLocks/>
            <a:stCxn id="85" idx="2"/>
            <a:endCxn id="7" idx="2"/>
          </p:cNvCxnSpPr>
          <p:nvPr/>
        </p:nvCxnSpPr>
        <p:spPr>
          <a:xfrm rot="5400000" flipH="1" flipV="1">
            <a:off x="6152435" y="2253381"/>
            <a:ext cx="312515" cy="6529562"/>
          </a:xfrm>
          <a:prstGeom prst="bentConnector3">
            <a:avLst>
              <a:gd name="adj1" fmla="val -1462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C2835CF-8B7C-45F3-A227-47993FDB25B2}"/>
              </a:ext>
            </a:extLst>
          </p:cNvPr>
          <p:cNvCxnSpPr>
            <a:cxnSpLocks/>
            <a:stCxn id="85" idx="2"/>
            <a:endCxn id="6" idx="2"/>
          </p:cNvCxnSpPr>
          <p:nvPr/>
        </p:nvCxnSpPr>
        <p:spPr>
          <a:xfrm rot="5400000" flipH="1" flipV="1">
            <a:off x="6599782" y="1789619"/>
            <a:ext cx="328929" cy="7440671"/>
          </a:xfrm>
          <a:prstGeom prst="bentConnector3">
            <a:avLst>
              <a:gd name="adj1" fmla="val -1418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3FFDCDF-ACD3-4889-8AE4-9073ABCEEB1E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10031740" y="1743347"/>
            <a:ext cx="262646" cy="22256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49E73F0-11EF-47FA-B085-BAE15F55729C}"/>
              </a:ext>
            </a:extLst>
          </p:cNvPr>
          <p:cNvSpPr txBox="1"/>
          <p:nvPr/>
        </p:nvSpPr>
        <p:spPr>
          <a:xfrm>
            <a:off x="5168727" y="1768123"/>
            <a:ext cx="1282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WRITE  Periodically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(Timestamp based)</a:t>
            </a:r>
          </a:p>
        </p:txBody>
      </p:sp>
      <p:sp>
        <p:nvSpPr>
          <p:cNvPr id="203" name="Flowchart: Magnetic Disk 202">
            <a:extLst>
              <a:ext uri="{FF2B5EF4-FFF2-40B4-BE49-F238E27FC236}">
                <a16:creationId xmlns:a16="http://schemas.microsoft.com/office/drawing/2014/main" id="{57DA711E-76EE-4E6D-A406-83D756BA9CEE}"/>
              </a:ext>
            </a:extLst>
          </p:cNvPr>
          <p:cNvSpPr/>
          <p:nvPr/>
        </p:nvSpPr>
        <p:spPr>
          <a:xfrm>
            <a:off x="777708" y="2884584"/>
            <a:ext cx="771221" cy="792166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OVDS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28EF56B-720C-46AB-9FBB-8054D860B9D4}"/>
              </a:ext>
            </a:extLst>
          </p:cNvPr>
          <p:cNvCxnSpPr>
            <a:cxnSpLocks/>
            <a:stCxn id="70" idx="3"/>
            <a:endCxn id="11" idx="2"/>
          </p:cNvCxnSpPr>
          <p:nvPr/>
        </p:nvCxnSpPr>
        <p:spPr>
          <a:xfrm flipV="1">
            <a:off x="3348019" y="1970333"/>
            <a:ext cx="4579782" cy="11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39D6E61-2B65-441A-8A1A-B3831DDE2C00}"/>
              </a:ext>
            </a:extLst>
          </p:cNvPr>
          <p:cNvCxnSpPr>
            <a:cxnSpLocks/>
            <a:stCxn id="85" idx="3"/>
            <a:endCxn id="47" idx="1"/>
          </p:cNvCxnSpPr>
          <p:nvPr/>
        </p:nvCxnSpPr>
        <p:spPr>
          <a:xfrm>
            <a:off x="3374957" y="5481839"/>
            <a:ext cx="2072692" cy="4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7CF8A035-45EC-4681-A305-FD804F3B93C3}"/>
              </a:ext>
            </a:extLst>
          </p:cNvPr>
          <p:cNvCxnSpPr>
            <a:cxnSpLocks/>
            <a:stCxn id="47" idx="3"/>
            <a:endCxn id="8" idx="2"/>
          </p:cNvCxnSpPr>
          <p:nvPr/>
        </p:nvCxnSpPr>
        <p:spPr>
          <a:xfrm flipV="1">
            <a:off x="6156611" y="5360823"/>
            <a:ext cx="2558354" cy="128610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32CA25FD-A4DC-48C6-A131-88C131157A8B}"/>
              </a:ext>
            </a:extLst>
          </p:cNvPr>
          <p:cNvSpPr txBox="1"/>
          <p:nvPr/>
        </p:nvSpPr>
        <p:spPr>
          <a:xfrm>
            <a:off x="10226796" y="3439786"/>
            <a:ext cx="12509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 </a:t>
            </a:r>
          </a:p>
          <a:p>
            <a:pPr algn="ctr"/>
            <a:r>
              <a:rPr lang="en-US" sz="1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vsspathlist.json</a:t>
            </a:r>
            <a:endParaRPr lang="en-US" sz="11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272266-AE30-478E-A843-50DFFEE981E4}"/>
              </a:ext>
            </a:extLst>
          </p:cNvPr>
          <p:cNvSpPr txBox="1"/>
          <p:nvPr/>
        </p:nvSpPr>
        <p:spPr>
          <a:xfrm>
            <a:off x="7181240" y="6376226"/>
            <a:ext cx="4956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WS – WebSocket         AT – Access Token Server         OVDS – Open Vehicle Data Set         </a:t>
            </a:r>
          </a:p>
          <a:p>
            <a:r>
              <a:rPr lang="en-US" sz="1100" dirty="0"/>
              <a:t>AGT – Access Grant Token Server         VISS – Vehicle Interface Signal Specification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810C334C-E7C9-4B63-9C24-85E7BF5708D4}"/>
              </a:ext>
            </a:extLst>
          </p:cNvPr>
          <p:cNvSpPr/>
          <p:nvPr/>
        </p:nvSpPr>
        <p:spPr>
          <a:xfrm>
            <a:off x="1735912" y="6539275"/>
            <a:ext cx="372520" cy="13644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5BA891B8-ACE6-4348-B4CA-0622C61AD1EA}"/>
              </a:ext>
            </a:extLst>
          </p:cNvPr>
          <p:cNvSpPr/>
          <p:nvPr/>
        </p:nvSpPr>
        <p:spPr>
          <a:xfrm>
            <a:off x="2827885" y="6555509"/>
            <a:ext cx="354269" cy="133931"/>
          </a:xfrm>
          <a:prstGeom prst="round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849612AE-CE5A-4917-B4B5-EAF6B6DAF15F}"/>
              </a:ext>
            </a:extLst>
          </p:cNvPr>
          <p:cNvSpPr/>
          <p:nvPr/>
        </p:nvSpPr>
        <p:spPr>
          <a:xfrm>
            <a:off x="288968" y="6566059"/>
            <a:ext cx="354269" cy="1339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BB3221F-C78A-4C5E-9B3E-C5C25FE85458}"/>
              </a:ext>
            </a:extLst>
          </p:cNvPr>
          <p:cNvSpPr txBox="1"/>
          <p:nvPr/>
        </p:nvSpPr>
        <p:spPr>
          <a:xfrm>
            <a:off x="616619" y="6505161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Cloud / Simulator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C707D77-1BD5-4670-B666-C200F5C303FD}"/>
              </a:ext>
            </a:extLst>
          </p:cNvPr>
          <p:cNvSpPr txBox="1"/>
          <p:nvPr/>
        </p:nvSpPr>
        <p:spPr>
          <a:xfrm>
            <a:off x="2086864" y="6502520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Vehicle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EAC4F91-1FB1-40CC-97B1-8C5E59A81BB0}"/>
              </a:ext>
            </a:extLst>
          </p:cNvPr>
          <p:cNvSpPr txBox="1"/>
          <p:nvPr/>
        </p:nvSpPr>
        <p:spPr>
          <a:xfrm>
            <a:off x="3172470" y="6501961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Vehicle / Cloud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AA4A38-8405-4A40-AB0A-3691D23BE21D}"/>
              </a:ext>
            </a:extLst>
          </p:cNvPr>
          <p:cNvCxnSpPr>
            <a:cxnSpLocks/>
            <a:stCxn id="203" idx="1"/>
            <a:endCxn id="68" idx="1"/>
          </p:cNvCxnSpPr>
          <p:nvPr/>
        </p:nvCxnSpPr>
        <p:spPr>
          <a:xfrm rot="5400000" flipH="1" flipV="1">
            <a:off x="923445" y="2221326"/>
            <a:ext cx="903133" cy="423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86C247C-592F-43CB-974F-F9392B85FB50}"/>
              </a:ext>
            </a:extLst>
          </p:cNvPr>
          <p:cNvCxnSpPr>
            <a:cxnSpLocks/>
            <a:stCxn id="203" idx="3"/>
            <a:endCxn id="58" idx="1"/>
          </p:cNvCxnSpPr>
          <p:nvPr/>
        </p:nvCxnSpPr>
        <p:spPr>
          <a:xfrm rot="16200000" flipH="1">
            <a:off x="485936" y="4354133"/>
            <a:ext cx="1805089" cy="450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91A04-8915-4CAF-A433-D420BE3D5F44}"/>
              </a:ext>
            </a:extLst>
          </p:cNvPr>
          <p:cNvSpPr/>
          <p:nvPr/>
        </p:nvSpPr>
        <p:spPr>
          <a:xfrm>
            <a:off x="1586703" y="1788870"/>
            <a:ext cx="662091" cy="3851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OVDS Server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FB9D3E-F84B-45A9-988A-6ED582FC610B}"/>
              </a:ext>
            </a:extLst>
          </p:cNvPr>
          <p:cNvSpPr/>
          <p:nvPr/>
        </p:nvSpPr>
        <p:spPr>
          <a:xfrm>
            <a:off x="2685929" y="1788870"/>
            <a:ext cx="662090" cy="38516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OVDS Client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13C961-CEBF-41B1-9923-4F4CD3E5272B}"/>
              </a:ext>
            </a:extLst>
          </p:cNvPr>
          <p:cNvCxnSpPr>
            <a:cxnSpLocks/>
            <a:stCxn id="70" idx="1"/>
            <a:endCxn id="68" idx="3"/>
          </p:cNvCxnSpPr>
          <p:nvPr/>
        </p:nvCxnSpPr>
        <p:spPr>
          <a:xfrm flipH="1">
            <a:off x="2248794" y="1981451"/>
            <a:ext cx="43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59BB381-FDC5-4D71-9570-F50BF2B6569C}"/>
              </a:ext>
            </a:extLst>
          </p:cNvPr>
          <p:cNvSpPr txBox="1"/>
          <p:nvPr/>
        </p:nvSpPr>
        <p:spPr>
          <a:xfrm>
            <a:off x="1409891" y="2262051"/>
            <a:ext cx="2207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to Vehicle via </a:t>
            </a:r>
            <a:r>
              <a:rPr lang="en-US" sz="10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LiveSim</a:t>
            </a:r>
            <a:r>
              <a:rPr lang="en-US" sz="1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./</a:t>
            </a:r>
            <a:r>
              <a:rPr lang="en-US" sz="10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ovds_server</a:t>
            </a:r>
            <a:r>
              <a:rPr lang="en-US" sz="10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10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-file-name </a:t>
            </a:r>
            <a:r>
              <a:rPr lang="en-US" sz="10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livesim</a:t>
            </a:r>
            <a:r>
              <a:rPr lang="en-US" sz="1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9362F8-99DE-4438-BC24-88D2794DF752}"/>
              </a:ext>
            </a:extLst>
          </p:cNvPr>
          <p:cNvSpPr txBox="1"/>
          <p:nvPr/>
        </p:nvSpPr>
        <p:spPr>
          <a:xfrm>
            <a:off x="1363672" y="4762989"/>
            <a:ext cx="2207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 to Cloud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./</a:t>
            </a:r>
            <a:r>
              <a:rPr lang="en-US" sz="10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ovds_server</a:t>
            </a:r>
            <a:r>
              <a:rPr lang="en-US" sz="10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10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-file-name</a:t>
            </a:r>
            <a:r>
              <a:rPr lang="en-US" sz="1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E34336-296A-47B0-A8AE-EFE2025B5F37}"/>
              </a:ext>
            </a:extLst>
          </p:cNvPr>
          <p:cNvSpPr txBox="1"/>
          <p:nvPr/>
        </p:nvSpPr>
        <p:spPr>
          <a:xfrm>
            <a:off x="1142980" y="999165"/>
            <a:ext cx="2265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COVESA/ccs-</a:t>
            </a:r>
            <a:r>
              <a:rPr lang="en-US" sz="1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components.git</a:t>
            </a:r>
            <a:endParaRPr lang="en-US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B2F6F17-9949-4E34-9A8E-72B6CDF8DD5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10031740" y="1965915"/>
            <a:ext cx="262645" cy="26820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168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CCS GitHub Deployment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Yeongtong</dc:creator>
  <cp:lastModifiedBy>Home Yeongtong</cp:lastModifiedBy>
  <cp:revision>89</cp:revision>
  <dcterms:created xsi:type="dcterms:W3CDTF">2021-10-15T23:14:10Z</dcterms:created>
  <dcterms:modified xsi:type="dcterms:W3CDTF">2021-11-03T11:48:23Z</dcterms:modified>
</cp:coreProperties>
</file>