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8766-BCFE-4BAB-9EAE-C1FF0CFF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88EF-C2B0-4303-9709-88D04ACFC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F763-06CE-4393-AD4F-BBCC76C0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43C1-5B74-495E-A824-67641CA3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958B-D882-4153-81D2-905A62E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1947-8110-44A7-8FFF-DD0C94D1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BE88-C03C-43A7-98DF-6D2B407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4854-E737-404A-BF92-B6AEA3E6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319C-9722-477A-8ED4-E5129A4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6788-26CB-4AC5-9117-CC7F742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70E5-CF52-4A47-87ED-508916FB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D4D2E-4898-48E6-9FE2-D0EB4EC2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E1A5-BEC5-4B1B-BD10-2AC1B64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671E-1649-46ED-B02A-CB3C795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66BD-61E5-4693-B753-A27774FF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549D-72EE-4C02-9087-CADF756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BCC8-8DD0-4701-B530-38032FF8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0CED-0FBE-49F2-9AF1-A41AF42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2D6A-F4A4-4D03-B9E3-471E91D1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743D-8460-4A3A-A349-D01036C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56B6-7225-4B21-878B-A05A0D4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4FB-2420-4042-A040-32224EE2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044D-B6DD-40DD-BC1B-EBA083D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AEBA-3E2D-47DD-9D0C-D0CEA97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77FC-BB9B-4C21-9BBF-FC5192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4A-8C56-4006-8CF3-5D69E0E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D792-1371-4EA1-84BF-B5AF9504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35C91-41E3-49A1-8F88-3B7EA9DA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B854-6963-47A6-8605-954CAEE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9C924-2299-465E-921B-3A74B0A9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F81D-A9F6-4E71-8701-4162AB50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C83-2469-411F-BFB2-36D48C1C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10E9-8D60-4482-B5D7-15D6C0A5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61C-4439-4BE0-8736-9E5E474B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0AB60-FD37-4874-81A5-FE9AC90E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320C-437C-4289-9435-2FC1E4EC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EAD8-1218-4FC3-968D-8048BD86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67140-6151-4473-B86C-F5AF87A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2AC1-E472-4F5B-8D09-3D7DDC03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36CF-0069-41C2-8DD1-EFD60B7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7EE3-E2A5-42BD-86EA-508A80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D1B2-F312-484A-9C6A-89544DD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320-A112-466B-A72C-D687367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D09D-A857-46DD-AA69-8CCBB5F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6F32-FE0A-40E4-95FF-D5FE263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6EB-B9B5-4F8E-B428-859AC84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823E-1BC9-4AB8-84B8-745EC26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01A9-134C-4A97-9578-B01039E8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3D17-0A13-41DD-85E9-02EBD4AC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0E87-23DF-4DCD-904D-D2D0735E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DB45-6DA2-4D7A-83B3-EDA2795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A498-5CF7-44A3-B6B1-5DB40E8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CA8F-C846-4BC5-9A8A-2DAF297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4B2D3-F980-4801-9284-EDD72970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8BC4-D758-4AA2-8B5C-C3FB86E0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CEA4-F02B-4EFF-9F26-0AEC1B2A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9FE3-0744-4FDD-AD3E-BC12A820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F04A-4184-4846-85E7-4FB1A73C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0CAA9-79DB-4A6A-A7BF-FA3DD091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5803-6177-4030-910A-C78D670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B408-7E20-4CFD-A0EA-94E21782E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DBC5-8DDB-43D5-89E4-7EC23042A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E86-57EA-4B53-A015-86501310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GENIVI/ccs-w3c-client.git" TargetMode="External"/><Relationship Id="rId2" Type="http://schemas.openxmlformats.org/officeDocument/2006/relationships/hyperlink" Target="mailto:git@github.com:GENIVI/vehicle_signal_specification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EA2721B-31C8-49FD-B48B-CCDD6281765F}"/>
              </a:ext>
            </a:extLst>
          </p:cNvPr>
          <p:cNvGrpSpPr/>
          <p:nvPr/>
        </p:nvGrpSpPr>
        <p:grpSpPr>
          <a:xfrm>
            <a:off x="258833" y="865063"/>
            <a:ext cx="5141001" cy="1493883"/>
            <a:chOff x="258833" y="865063"/>
            <a:chExt cx="5048386" cy="149388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5517CE6-82F9-4E19-B3F5-B6AA00E52E92}"/>
                </a:ext>
              </a:extLst>
            </p:cNvPr>
            <p:cNvSpPr/>
            <p:nvPr/>
          </p:nvSpPr>
          <p:spPr>
            <a:xfrm>
              <a:off x="264363" y="865063"/>
              <a:ext cx="5042856" cy="1493883"/>
            </a:xfrm>
            <a:prstGeom prst="roundRect">
              <a:avLst/>
            </a:prstGeom>
            <a:solidFill>
              <a:schemeClr val="bg2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34DB4D-CA22-419C-810F-99ACF81AE34D}"/>
                </a:ext>
              </a:extLst>
            </p:cNvPr>
            <p:cNvSpPr txBox="1"/>
            <p:nvPr/>
          </p:nvSpPr>
          <p:spPr>
            <a:xfrm>
              <a:off x="258833" y="865842"/>
              <a:ext cx="491322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hlinkClick r:id="rId2"/>
                </a:rPr>
                <a:t>GENIVI/</a:t>
              </a:r>
              <a:r>
                <a:rPr lang="en-US" dirty="0" err="1">
                  <a:hlinkClick r:id="rId2"/>
                </a:rPr>
                <a:t>vehicle_signal_specification.git</a:t>
              </a:r>
              <a:endParaRPr lang="en-US" dirty="0"/>
            </a:p>
            <a:p>
              <a:pPr algn="ctr"/>
              <a:r>
                <a:rPr lang="en-US" sz="1200" dirty="0"/>
                <a:t>With git clone --recurse-submodules  </a:t>
              </a:r>
            </a:p>
            <a:p>
              <a:pPr algn="ctr"/>
              <a:endParaRPr lang="en-US" sz="1200" dirty="0"/>
            </a:p>
            <a:p>
              <a:r>
                <a:rPr lang="en-US" sz="1200" dirty="0"/>
                <a:t>	</a:t>
              </a:r>
              <a:r>
                <a:rPr lang="en-US" sz="1200" dirty="0" err="1"/>
                <a:t>sudo</a:t>
              </a:r>
              <a:r>
                <a:rPr lang="en-US" sz="1200" dirty="0"/>
                <a:t> apt install python3-pip</a:t>
              </a:r>
            </a:p>
            <a:p>
              <a:r>
                <a:rPr lang="en-US" sz="1200" dirty="0"/>
                <a:t>	</a:t>
              </a:r>
              <a:r>
                <a:rPr lang="en-US" sz="1200" dirty="0" err="1"/>
                <a:t>sudo</a:t>
              </a:r>
              <a:r>
                <a:rPr lang="en-US" sz="1200" dirty="0"/>
                <a:t> pip install </a:t>
              </a:r>
              <a:r>
                <a:rPr lang="en-US" sz="1200" dirty="0" err="1"/>
                <a:t>anytree</a:t>
              </a:r>
              <a:r>
                <a:rPr lang="en-US" sz="1200" dirty="0"/>
                <a:t> deprecation </a:t>
              </a:r>
              <a:r>
                <a:rPr lang="en-US" sz="1200" dirty="0" err="1"/>
                <a:t>stringcase</a:t>
              </a:r>
              <a:endParaRPr lang="en-US" sz="1200" dirty="0"/>
            </a:p>
            <a:p>
              <a:r>
                <a:rPr lang="en-US" sz="1200" dirty="0"/>
                <a:t>	make binary</a:t>
              </a:r>
            </a:p>
            <a:p>
              <a:r>
                <a:rPr lang="en-US" sz="1200" dirty="0"/>
                <a:t>	cp vss_rel_2.2-develop.binary </a:t>
              </a:r>
              <a:r>
                <a:rPr lang="en-US" sz="1200" b="1" dirty="0">
                  <a:solidFill>
                    <a:srgbClr val="C00000"/>
                  </a:solidFill>
                </a:rPr>
                <a:t>vissv2.binary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832B54-54F9-4C3B-A924-DD556A975B3A}"/>
              </a:ext>
            </a:extLst>
          </p:cNvPr>
          <p:cNvSpPr/>
          <p:nvPr/>
        </p:nvSpPr>
        <p:spPr>
          <a:xfrm>
            <a:off x="7019940" y="865063"/>
            <a:ext cx="4605641" cy="4640384"/>
          </a:xfrm>
          <a:prstGeom prst="round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70EB11-350E-4142-A3D9-5AFEBD0E6A16}"/>
              </a:ext>
            </a:extLst>
          </p:cNvPr>
          <p:cNvSpPr/>
          <p:nvPr/>
        </p:nvSpPr>
        <p:spPr>
          <a:xfrm>
            <a:off x="10228585" y="1547327"/>
            <a:ext cx="1214843" cy="3693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AGT 7500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591EA-3006-4C4E-8EE6-2067789A27FE}"/>
              </a:ext>
            </a:extLst>
          </p:cNvPr>
          <p:cNvSpPr/>
          <p:nvPr/>
        </p:nvSpPr>
        <p:spPr>
          <a:xfrm>
            <a:off x="10234116" y="2043412"/>
            <a:ext cx="1214844" cy="35716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AT 8600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317C14-11EC-4CBA-8225-BDFFA03E7550}"/>
              </a:ext>
            </a:extLst>
          </p:cNvPr>
          <p:cNvSpPr/>
          <p:nvPr/>
        </p:nvSpPr>
        <p:spPr>
          <a:xfrm>
            <a:off x="10004173" y="4684199"/>
            <a:ext cx="1016000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WS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46B8A-D459-4111-867C-E6D892464D6C}"/>
              </a:ext>
            </a:extLst>
          </p:cNvPr>
          <p:cNvSpPr/>
          <p:nvPr/>
        </p:nvSpPr>
        <p:spPr>
          <a:xfrm>
            <a:off x="8560086" y="4676672"/>
            <a:ext cx="1312334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HTTP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CD762-747B-493A-B858-64C0A27E1566}"/>
              </a:ext>
            </a:extLst>
          </p:cNvPr>
          <p:cNvSpPr/>
          <p:nvPr/>
        </p:nvSpPr>
        <p:spPr>
          <a:xfrm>
            <a:off x="7418003" y="4676266"/>
            <a:ext cx="1016000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MQTT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EFF37C-9222-4BA0-9405-52C8BC9EB116}"/>
              </a:ext>
            </a:extLst>
          </p:cNvPr>
          <p:cNvSpPr/>
          <p:nvPr/>
        </p:nvSpPr>
        <p:spPr>
          <a:xfrm>
            <a:off x="8560095" y="2873348"/>
            <a:ext cx="1312334" cy="8277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8081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Server Core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8082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A7EAB1-9577-4EB8-9DBC-E8CC7DF3EAA4}"/>
              </a:ext>
            </a:extLst>
          </p:cNvPr>
          <p:cNvSpPr/>
          <p:nvPr/>
        </p:nvSpPr>
        <p:spPr>
          <a:xfrm>
            <a:off x="8552544" y="1549991"/>
            <a:ext cx="1305983" cy="8468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Service </a:t>
            </a:r>
            <a:r>
              <a:rPr lang="en-US" dirty="0" err="1">
                <a:latin typeface="Centaur" panose="02030504050205020304" pitchFamily="18" charset="0"/>
              </a:rPr>
              <a:t>Mgr</a:t>
            </a:r>
            <a:endParaRPr lang="en-US" dirty="0">
              <a:latin typeface="Centaur" panose="02030504050205020304" pitchFamily="18" charset="0"/>
            </a:endParaRPr>
          </a:p>
          <a:p>
            <a:pPr algn="ctr"/>
            <a:r>
              <a:rPr lang="en-US" dirty="0">
                <a:latin typeface="Centaur" panose="02030504050205020304" pitchFamily="18" charset="0"/>
              </a:rPr>
              <a:t>8200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4C524B6-CA1F-4333-AC26-024383ED4F75}"/>
              </a:ext>
            </a:extLst>
          </p:cNvPr>
          <p:cNvSpPr/>
          <p:nvPr/>
        </p:nvSpPr>
        <p:spPr>
          <a:xfrm>
            <a:off x="7250713" y="1541524"/>
            <a:ext cx="872005" cy="86772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aur" panose="02030504050205020304" pitchFamily="18" charset="0"/>
              </a:rPr>
              <a:t>(optional)</a:t>
            </a:r>
          </a:p>
          <a:p>
            <a:pPr algn="ctr"/>
            <a:r>
              <a:rPr lang="en-US" sz="1400" dirty="0">
                <a:latin typeface="Centaur" panose="02030504050205020304" pitchFamily="18" charset="0"/>
              </a:rPr>
              <a:t>State </a:t>
            </a:r>
          </a:p>
          <a:p>
            <a:pPr algn="ctr"/>
            <a:r>
              <a:rPr lang="en-US" sz="1400" dirty="0">
                <a:latin typeface="Centaur" panose="02030504050205020304" pitchFamily="18" charset="0"/>
              </a:rPr>
              <a:t>storage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B81A16-CCD2-4AFE-B218-9F0B9A3C851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8083567" y="3543570"/>
            <a:ext cx="975133" cy="1290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152F80-516F-4B4A-8D4F-C55714D108A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9372684" y="3544710"/>
            <a:ext cx="983066" cy="129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300B35-34FA-4DE1-9BFD-2BF9A2745C5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9216253" y="3701133"/>
            <a:ext cx="9" cy="9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2C2314-6D06-4132-B170-7CA0C6DB52C2}"/>
              </a:ext>
            </a:extLst>
          </p:cNvPr>
          <p:cNvSpPr txBox="1"/>
          <p:nvPr/>
        </p:nvSpPr>
        <p:spPr>
          <a:xfrm>
            <a:off x="7729351" y="872661"/>
            <a:ext cx="361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git@github.com:MEAE-GOT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WAII.git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B6CC70-F099-43DB-8961-9135168A422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205536" y="2396850"/>
            <a:ext cx="10726" cy="47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02F96C-3DF2-44E6-BC39-09F834B46EFE}"/>
              </a:ext>
            </a:extLst>
          </p:cNvPr>
          <p:cNvSpPr txBox="1"/>
          <p:nvPr/>
        </p:nvSpPr>
        <p:spPr>
          <a:xfrm>
            <a:off x="8459749" y="3635971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/transport/reg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DC4CD-AC3D-4125-ACFD-58B262FA1E7B}"/>
              </a:ext>
            </a:extLst>
          </p:cNvPr>
          <p:cNvSpPr txBox="1"/>
          <p:nvPr/>
        </p:nvSpPr>
        <p:spPr>
          <a:xfrm>
            <a:off x="8598945" y="247933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/service/reg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34F222-1B3F-4BF7-BDF1-E5F81196DB15}"/>
              </a:ext>
            </a:extLst>
          </p:cNvPr>
          <p:cNvSpPr/>
          <p:nvPr/>
        </p:nvSpPr>
        <p:spPr>
          <a:xfrm>
            <a:off x="264364" y="2474677"/>
            <a:ext cx="5135370" cy="3030770"/>
          </a:xfrm>
          <a:prstGeom prst="round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7CCC7D-165E-40CB-A30E-B31A8FF7C67E}"/>
              </a:ext>
            </a:extLst>
          </p:cNvPr>
          <p:cNvSpPr txBox="1"/>
          <p:nvPr/>
        </p:nvSpPr>
        <p:spPr>
          <a:xfrm>
            <a:off x="566419" y="2493785"/>
            <a:ext cx="424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git@github.com:GENIVI</a:t>
            </a:r>
            <a:r>
              <a:rPr lang="en-US" dirty="0">
                <a:hlinkClick r:id="rId3"/>
              </a:rPr>
              <a:t>/ccs-w3c-client.git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71BEAF9-5D8B-4E63-BD40-1FDAD4C182F1}"/>
              </a:ext>
            </a:extLst>
          </p:cNvPr>
          <p:cNvSpPr/>
          <p:nvPr/>
        </p:nvSpPr>
        <p:spPr>
          <a:xfrm>
            <a:off x="1790648" y="3839184"/>
            <a:ext cx="869575" cy="6498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OVDS Server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C3B5B8-778F-49A5-9552-D69E39746F04}"/>
              </a:ext>
            </a:extLst>
          </p:cNvPr>
          <p:cNvSpPr/>
          <p:nvPr/>
        </p:nvSpPr>
        <p:spPr>
          <a:xfrm>
            <a:off x="2903860" y="3835400"/>
            <a:ext cx="1047372" cy="6498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Live Sim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0A9938-DB25-433F-B141-AF92A507B08A}"/>
              </a:ext>
            </a:extLst>
          </p:cNvPr>
          <p:cNvSpPr txBox="1"/>
          <p:nvPr/>
        </p:nvSpPr>
        <p:spPr>
          <a:xfrm>
            <a:off x="3881240" y="3924960"/>
            <a:ext cx="1630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 Periodically</a:t>
            </a:r>
          </a:p>
          <a:p>
            <a:r>
              <a:rPr lang="en-US" sz="1200" dirty="0"/>
              <a:t>(DB Timestamp based)</a:t>
            </a:r>
          </a:p>
        </p:txBody>
      </p:sp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B1C8C905-5B9B-449C-A3E6-9942D6DD0A6F}"/>
              </a:ext>
            </a:extLst>
          </p:cNvPr>
          <p:cNvSpPr/>
          <p:nvPr/>
        </p:nvSpPr>
        <p:spPr>
          <a:xfrm>
            <a:off x="413374" y="3845210"/>
            <a:ext cx="1016000" cy="64986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aur" panose="02030504050205020304" pitchFamily="18" charset="0"/>
              </a:rPr>
              <a:t>OVDS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D37AF7C-F0E6-4E3B-8969-67210EF2D8D5}"/>
              </a:ext>
            </a:extLst>
          </p:cNvPr>
          <p:cNvSpPr/>
          <p:nvPr/>
        </p:nvSpPr>
        <p:spPr>
          <a:xfrm>
            <a:off x="1790407" y="4684199"/>
            <a:ext cx="869575" cy="5691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OVDS Client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A9ABF1-2B12-43FA-B9C5-F337137D6CD1}"/>
              </a:ext>
            </a:extLst>
          </p:cNvPr>
          <p:cNvCxnSpPr>
            <a:cxnSpLocks/>
            <a:stCxn id="85" idx="0"/>
            <a:endCxn id="58" idx="2"/>
          </p:cNvCxnSpPr>
          <p:nvPr/>
        </p:nvCxnSpPr>
        <p:spPr>
          <a:xfrm flipV="1">
            <a:off x="2225195" y="4489047"/>
            <a:ext cx="241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2FE6C8-41ED-49C7-814C-071B06FB1DE8}"/>
              </a:ext>
            </a:extLst>
          </p:cNvPr>
          <p:cNvCxnSpPr>
            <a:stCxn id="58" idx="1"/>
            <a:endCxn id="81" idx="4"/>
          </p:cNvCxnSpPr>
          <p:nvPr/>
        </p:nvCxnSpPr>
        <p:spPr>
          <a:xfrm flipH="1">
            <a:off x="1429374" y="4164116"/>
            <a:ext cx="361274" cy="6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2C1A2B9-6630-41C3-9474-5C6673EA9BB7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2660223" y="4160332"/>
            <a:ext cx="243637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A2325C1-4071-4923-8110-4EFE8CAFA8F9}"/>
              </a:ext>
            </a:extLst>
          </p:cNvPr>
          <p:cNvCxnSpPr>
            <a:cxnSpLocks/>
            <a:stCxn id="60" idx="3"/>
            <a:endCxn id="11" idx="2"/>
          </p:cNvCxnSpPr>
          <p:nvPr/>
        </p:nvCxnSpPr>
        <p:spPr>
          <a:xfrm flipV="1">
            <a:off x="3951232" y="1975384"/>
            <a:ext cx="3299481" cy="21849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4D0EBDE9-DC10-4D33-BB55-0CD50E17ED32}"/>
              </a:ext>
            </a:extLst>
          </p:cNvPr>
          <p:cNvCxnSpPr>
            <a:cxnSpLocks/>
            <a:stCxn id="85" idx="2"/>
            <a:endCxn id="7" idx="2"/>
          </p:cNvCxnSpPr>
          <p:nvPr/>
        </p:nvCxnSpPr>
        <p:spPr>
          <a:xfrm rot="5400000" flipH="1" flipV="1">
            <a:off x="5699073" y="1736191"/>
            <a:ext cx="43301" cy="6991058"/>
          </a:xfrm>
          <a:prstGeom prst="bentConnector3">
            <a:avLst>
              <a:gd name="adj1" fmla="val -2561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C2835CF-8B7C-45F3-A227-47993FDB25B2}"/>
              </a:ext>
            </a:extLst>
          </p:cNvPr>
          <p:cNvCxnSpPr>
            <a:cxnSpLocks/>
            <a:stCxn id="85" idx="2"/>
            <a:endCxn id="6" idx="2"/>
          </p:cNvCxnSpPr>
          <p:nvPr/>
        </p:nvCxnSpPr>
        <p:spPr>
          <a:xfrm rot="5400000" flipH="1" flipV="1">
            <a:off x="6350797" y="1091994"/>
            <a:ext cx="35774" cy="8286978"/>
          </a:xfrm>
          <a:prstGeom prst="bentConnector3">
            <a:avLst>
              <a:gd name="adj1" fmla="val -3100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3A542C5-071E-43CB-BE9D-642880A88DBB}"/>
              </a:ext>
            </a:extLst>
          </p:cNvPr>
          <p:cNvSpPr txBox="1"/>
          <p:nvPr/>
        </p:nvSpPr>
        <p:spPr>
          <a:xfrm>
            <a:off x="2161564" y="5471049"/>
            <a:ext cx="138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paths listed </a:t>
            </a:r>
          </a:p>
          <a:p>
            <a:pPr algn="ctr"/>
            <a:r>
              <a:rPr lang="en-US" sz="1200" dirty="0"/>
              <a:t>in </a:t>
            </a:r>
            <a:r>
              <a:rPr lang="en-US" sz="1200" b="1" dirty="0" err="1">
                <a:solidFill>
                  <a:srgbClr val="FF0000"/>
                </a:solidFill>
              </a:rPr>
              <a:t>vsspathlist.json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16871A-8B11-416E-80B1-69528311513D}"/>
              </a:ext>
            </a:extLst>
          </p:cNvPr>
          <p:cNvSpPr/>
          <p:nvPr/>
        </p:nvSpPr>
        <p:spPr>
          <a:xfrm>
            <a:off x="10241320" y="3095009"/>
            <a:ext cx="1109823" cy="3833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aur" panose="02030504050205020304" pitchFamily="18" charset="0"/>
              </a:rPr>
              <a:t>vissv2.binary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0C492-0B17-49B1-B36D-ED95C4318751}"/>
              </a:ext>
            </a:extLst>
          </p:cNvPr>
          <p:cNvSpPr txBox="1"/>
          <p:nvPr/>
        </p:nvSpPr>
        <p:spPr>
          <a:xfrm>
            <a:off x="302680" y="2755287"/>
            <a:ext cx="466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theory, there will be two OVDS Server instances.</a:t>
            </a:r>
          </a:p>
          <a:p>
            <a:pPr marL="342900" indent="-342900">
              <a:buFontTx/>
              <a:buAutoNum type="arabicPeriod"/>
            </a:pPr>
            <a:r>
              <a:rPr lang="en-US" sz="1200" b="1" dirty="0">
                <a:solidFill>
                  <a:srgbClr val="7030A0"/>
                </a:solidFill>
              </a:rPr>
              <a:t>Cloud to Vehicle via </a:t>
            </a:r>
            <a:r>
              <a:rPr lang="en-US" sz="1200" b="1" dirty="0" err="1">
                <a:solidFill>
                  <a:srgbClr val="7030A0"/>
                </a:solidFill>
              </a:rPr>
              <a:t>LiveSim</a:t>
            </a:r>
            <a:r>
              <a:rPr lang="en-US" sz="1200" b="1" dirty="0">
                <a:solidFill>
                  <a:srgbClr val="7030A0"/>
                </a:solidFill>
              </a:rPr>
              <a:t>  (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-apple-system"/>
              </a:rPr>
              <a:t>./</a:t>
            </a:r>
            <a:r>
              <a:rPr lang="en-US" sz="1200" b="1" i="0" dirty="0" err="1">
                <a:solidFill>
                  <a:srgbClr val="7030A0"/>
                </a:solidFill>
                <a:effectLst/>
                <a:latin typeface="-apple-system"/>
              </a:rPr>
              <a:t>ovds_server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-apple-system"/>
              </a:rPr>
              <a:t> </a:t>
            </a:r>
            <a:r>
              <a:rPr lang="en-US" sz="1200" b="1" i="0" dirty="0" err="1">
                <a:solidFill>
                  <a:srgbClr val="7030A0"/>
                </a:solidFill>
                <a:effectLst/>
                <a:latin typeface="-apple-system"/>
              </a:rPr>
              <a:t>db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-apple-system"/>
              </a:rPr>
              <a:t>-file-name </a:t>
            </a:r>
            <a:r>
              <a:rPr lang="en-US" sz="1200" b="1" i="0" dirty="0" err="1">
                <a:solidFill>
                  <a:srgbClr val="7030A0"/>
                </a:solidFill>
                <a:effectLst/>
                <a:latin typeface="-apple-system"/>
              </a:rPr>
              <a:t>livesim</a:t>
            </a:r>
            <a:r>
              <a:rPr lang="en-US" sz="1200" b="1" dirty="0">
                <a:solidFill>
                  <a:srgbClr val="7030A0"/>
                </a:solidFill>
                <a:latin typeface="-apple-system"/>
              </a:rPr>
              <a:t>)</a:t>
            </a:r>
            <a:endParaRPr lang="en-US" sz="1200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Vehicle to Cloud via OVDS client (</a:t>
            </a:r>
            <a:r>
              <a:rPr lang="en-US" sz="12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./</a:t>
            </a:r>
            <a:r>
              <a:rPr lang="en-US" sz="12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ovds_server</a:t>
            </a:r>
            <a:r>
              <a:rPr lang="en-US" sz="12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12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db</a:t>
            </a:r>
            <a:r>
              <a:rPr lang="en-US" sz="12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-file-name)</a:t>
            </a:r>
          </a:p>
          <a:p>
            <a:pPr algn="r"/>
            <a:r>
              <a:rPr lang="en-US" sz="1200" dirty="0">
                <a:solidFill>
                  <a:srgbClr val="FF0000"/>
                </a:solidFill>
              </a:rPr>
              <a:t>One OVDS Server instance is used for simplicity.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8F7A0-05E7-4B6F-BD4C-5DB6D4E0EB4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225195" y="3603215"/>
            <a:ext cx="241" cy="23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FDDA5EF7-74D2-45E0-BA66-FD98CA1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13" y="47687"/>
            <a:ext cx="10515600" cy="680299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CCS GitHub </a:t>
            </a:r>
            <a:r>
              <a:rPr lang="en-US" dirty="0"/>
              <a:t>Deployment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185756-B9A9-4F29-97B8-9FDD64F99622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9872429" y="3286704"/>
            <a:ext cx="368891" cy="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3835F6-A040-4633-A8FB-4AC9BCE690FC}"/>
              </a:ext>
            </a:extLst>
          </p:cNvPr>
          <p:cNvSpPr txBox="1"/>
          <p:nvPr/>
        </p:nvSpPr>
        <p:spPr>
          <a:xfrm>
            <a:off x="10237630" y="2642515"/>
            <a:ext cx="1109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entaur" panose="02030504050205020304" pitchFamily="18" charset="0"/>
              </a:rPr>
              <a:t>Generate </a:t>
            </a:r>
            <a:r>
              <a:rPr lang="en-US" sz="1200" b="1" dirty="0" err="1">
                <a:solidFill>
                  <a:srgbClr val="FF0000"/>
                </a:solidFill>
                <a:latin typeface="Centaur" panose="02030504050205020304" pitchFamily="18" charset="0"/>
              </a:rPr>
              <a:t>vsspathlist.json</a:t>
            </a:r>
            <a:endParaRPr lang="en-US" sz="1200" b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47" name="CustomShape 45">
            <a:extLst>
              <a:ext uri="{FF2B5EF4-FFF2-40B4-BE49-F238E27FC236}">
                <a16:creationId xmlns:a16="http://schemas.microsoft.com/office/drawing/2014/main" id="{1C77FAC8-2CC9-4514-9C2E-61295D8C33D9}"/>
              </a:ext>
            </a:extLst>
          </p:cNvPr>
          <p:cNvSpPr/>
          <p:nvPr/>
        </p:nvSpPr>
        <p:spPr>
          <a:xfrm rot="15600">
            <a:off x="5598834" y="5706119"/>
            <a:ext cx="1016241" cy="531091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lt1"/>
                </a:solidFill>
                <a:latin typeface="Centaur" panose="02030504050205020304" pitchFamily="18" charset="0"/>
              </a:rPr>
              <a:t>MQTT broker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68B813-19E6-47AA-911B-B2DFA9DBF8AA}"/>
              </a:ext>
            </a:extLst>
          </p:cNvPr>
          <p:cNvSpPr txBox="1"/>
          <p:nvPr/>
        </p:nvSpPr>
        <p:spPr>
          <a:xfrm>
            <a:off x="6689152" y="568466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6699A4-B300-4432-8F3C-208AACB63D15}"/>
              </a:ext>
            </a:extLst>
          </p:cNvPr>
          <p:cNvSpPr txBox="1"/>
          <p:nvPr/>
        </p:nvSpPr>
        <p:spPr>
          <a:xfrm>
            <a:off x="5039320" y="5640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6188ED-C6DA-4534-A9F7-6AF6A90E2293}"/>
              </a:ext>
            </a:extLst>
          </p:cNvPr>
          <p:cNvCxnSpPr>
            <a:cxnSpLocks/>
            <a:stCxn id="10" idx="1"/>
            <a:endCxn id="11" idx="4"/>
          </p:cNvCxnSpPr>
          <p:nvPr/>
        </p:nvCxnSpPr>
        <p:spPr>
          <a:xfrm flipH="1">
            <a:off x="8122718" y="1973421"/>
            <a:ext cx="429826" cy="19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F435F3F-5CEA-4214-9DCA-FEED7125A59D}"/>
              </a:ext>
            </a:extLst>
          </p:cNvPr>
          <p:cNvCxnSpPr>
            <a:cxnSpLocks/>
            <a:stCxn id="8" idx="2"/>
            <a:endCxn id="47" idx="3"/>
          </p:cNvCxnSpPr>
          <p:nvPr/>
        </p:nvCxnSpPr>
        <p:spPr>
          <a:xfrm rot="5400000">
            <a:off x="6888383" y="4936351"/>
            <a:ext cx="764308" cy="1310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BA1F12D-BF99-4959-97BD-6C57CBBE0E21}"/>
              </a:ext>
            </a:extLst>
          </p:cNvPr>
          <p:cNvCxnSpPr>
            <a:cxnSpLocks/>
            <a:stCxn id="85" idx="2"/>
            <a:endCxn id="47" idx="1"/>
          </p:cNvCxnSpPr>
          <p:nvPr/>
        </p:nvCxnSpPr>
        <p:spPr>
          <a:xfrm rot="16200000" flipH="1">
            <a:off x="3554023" y="3924542"/>
            <a:ext cx="715989" cy="3373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538DF7-BFE8-4694-B845-05FE231A1F7B}"/>
              </a:ext>
            </a:extLst>
          </p:cNvPr>
          <p:cNvGrpSpPr/>
          <p:nvPr/>
        </p:nvGrpSpPr>
        <p:grpSpPr>
          <a:xfrm>
            <a:off x="9872420" y="2221994"/>
            <a:ext cx="361697" cy="873015"/>
            <a:chOff x="9872420" y="2221994"/>
            <a:chExt cx="361697" cy="873015"/>
          </a:xfrm>
        </p:grpSpPr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E5E93B2C-9E96-4688-86E8-70677AEBF4B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5400000" flipH="1" flipV="1">
              <a:off x="9680958" y="2541851"/>
              <a:ext cx="873015" cy="2333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BE040F-B7E1-40BA-8776-7D8360959930}"/>
                </a:ext>
              </a:extLst>
            </p:cNvPr>
            <p:cNvCxnSpPr/>
            <p:nvPr/>
          </p:nvCxnSpPr>
          <p:spPr>
            <a:xfrm flipH="1">
              <a:off x="9872420" y="3095009"/>
              <a:ext cx="128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3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Centaur</vt:lpstr>
      <vt:lpstr>Office Theme</vt:lpstr>
      <vt:lpstr>CCS GitHub Deployment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Yeongtong</dc:creator>
  <cp:lastModifiedBy>Home Yeongtong</cp:lastModifiedBy>
  <cp:revision>35</cp:revision>
  <dcterms:created xsi:type="dcterms:W3CDTF">2021-10-15T23:14:10Z</dcterms:created>
  <dcterms:modified xsi:type="dcterms:W3CDTF">2021-10-19T10:42:18Z</dcterms:modified>
</cp:coreProperties>
</file>